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Lst>
  <p:sldSz cy="5143500" cx="9144000"/>
  <p:notesSz cx="6858000" cy="9144000"/>
  <p:embeddedFontLst>
    <p:embeddedFont>
      <p:font typeface="Arimo"/>
      <p:regular r:id="rId35"/>
      <p:bold r:id="rId36"/>
      <p:italic r:id="rId37"/>
      <p:boldItalic r:id="rId38"/>
    </p:embeddedFont>
    <p:embeddedFont>
      <p:font typeface="Crete Round"/>
      <p:regular r:id="rId39"/>
      <p:italic r:id="rId4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 uri="GoogleSlidesCustomDataVersion2">
      <go:slidesCustomData xmlns:go="http://customooxmlschemas.google.com/" r:id="rId41" roundtripDataSignature="AMtx7mijzTfw7GaT1WTknzZjyqE1Ee2hX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BE0BCD1E-5C92-410B-AF71-97EB6E35062E}">
  <a:tblStyle styleId="{BE0BCD1E-5C92-410B-AF71-97EB6E35062E}"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CreteRound-italic.fntdata"/><Relationship Id="rId20" Type="http://schemas.openxmlformats.org/officeDocument/2006/relationships/slide" Target="slides/slide14.xml"/><Relationship Id="rId41" Type="http://customschemas.google.com/relationships/presentationmetadata" Target="metadata"/><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font" Target="fonts/Arimo-regular.fntdata"/><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font" Target="fonts/Arimo-italic.fntdata"/><Relationship Id="rId14" Type="http://schemas.openxmlformats.org/officeDocument/2006/relationships/slide" Target="slides/slide8.xml"/><Relationship Id="rId36" Type="http://schemas.openxmlformats.org/officeDocument/2006/relationships/font" Target="fonts/Arimo-bold.fntdata"/><Relationship Id="rId17" Type="http://schemas.openxmlformats.org/officeDocument/2006/relationships/slide" Target="slides/slide11.xml"/><Relationship Id="rId39" Type="http://schemas.openxmlformats.org/officeDocument/2006/relationships/font" Target="fonts/CreteRound-regular.fntdata"/><Relationship Id="rId16" Type="http://schemas.openxmlformats.org/officeDocument/2006/relationships/slide" Target="slides/slide10.xml"/><Relationship Id="rId38" Type="http://schemas.openxmlformats.org/officeDocument/2006/relationships/font" Target="fonts/Arimo-boldItalic.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8" name="Google Shape;238;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g34f804713e0_3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2" name="Google Shape;392;g34f804713e0_3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Mhon</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g350c2cb02d2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0" name="Google Shape;400;g350c2cb02d2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34f804713e0_8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8" name="Google Shape;408;g34f804713e0_8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t>Mi</a:t>
            </a:r>
            <a:endParaRPr/>
          </a:p>
        </p:txBody>
      </p:sp>
      <p:sp>
        <p:nvSpPr>
          <p:cNvPr id="409" name="Google Shape;409;g34f804713e0_8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34ff466f57a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8" name="Google Shape;418;g34ff466f57a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Mishika :</a:t>
            </a:r>
            <a:endParaRPr/>
          </a:p>
          <a:p>
            <a:pPr indent="0" lvl="0" marL="0" rtl="0" algn="l">
              <a:spcBef>
                <a:spcPts val="0"/>
              </a:spcBef>
              <a:spcAft>
                <a:spcPts val="0"/>
              </a:spcAft>
              <a:buNone/>
            </a:pPr>
            <a:r>
              <a:rPr lang="en"/>
              <a:t>This slide talks about the conversion rate observed in peak holiday season. Despite fewer shopping sessions in November, the higher average conversion rate highlights a more decisive shopper intent compared to December's larger volume but lower conversion rates.</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g350c2cb02d2_2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5" name="Google Shape;425;g350c2cb02d2_2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g34ff466f57a_2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3" name="Google Shape;433;g34ff466f57a_2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Mishika: This makes sense from a business perspective - users who view their basket/cart are much more likely to complete a purchase than those who don't. The 60.8% conversion rate from basket view to checkout is actually quite strong, suggesting that once customers add items to their basket and view it, they're highly likely to follow through with the purchase.</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g34f804713e0_3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0" name="Google Shape;440;g34f804713e0_3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sz="900">
                <a:solidFill>
                  <a:schemeClr val="dk1"/>
                </a:solidFill>
              </a:rPr>
              <a:t>This slide shows the top three most purchased categories for each retailer. On the right chart, as you can see, Walmart has the highest total number of purchases, significantly outperforming the others.</a:t>
            </a:r>
            <a:endParaRPr sz="9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sz="900">
                <a:solidFill>
                  <a:schemeClr val="dk1"/>
                </a:solidFill>
              </a:rPr>
              <a:t>What stands out here is that in Walmart, haircare is the top category. On the other hand, in Target and Amazon, skincare is the most purchased category.</a:t>
            </a:r>
            <a:endParaRPr sz="9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sz="900">
                <a:solidFill>
                  <a:schemeClr val="dk1"/>
                </a:solidFill>
              </a:rPr>
              <a:t>So, through this analysis, we can clearly suggest smarter product placement and inventory strategies for each retailer.</a:t>
            </a:r>
            <a:endParaRPr sz="900">
              <a:solidFill>
                <a:schemeClr val="dk1"/>
              </a:solidFill>
            </a:endParaRPr>
          </a:p>
          <a:p>
            <a:pPr indent="0" lvl="0" marL="0" rtl="0" algn="l">
              <a:spcBef>
                <a:spcPts val="1200"/>
              </a:spcBef>
              <a:spcAft>
                <a:spcPts val="0"/>
              </a:spcAft>
              <a:buNone/>
            </a:pPr>
            <a:r>
              <a:t/>
            </a:r>
            <a:endParaRPr sz="800"/>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g34feb18b39c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7" name="Google Shape;447;g34feb18b39c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sz="1000">
                <a:solidFill>
                  <a:schemeClr val="dk1"/>
                </a:solidFill>
              </a:rPr>
              <a:t>As shown on the screen, this slide displays the total revenue by main and micro-category. The first chart represents the main categories, while the second chart shows the micro-categories. In the main categories, skincare generates the highest total revenue, followed by makeup and haircare. Within the micro-categories, moisturizers under skincare account for the largest share of revenue, while nail care and beauty tools represent smaller portions. Through this analysis, we can better focus future marketing and product development efforts by targeting the categories that promise the highest return on investment.</a:t>
            </a:r>
            <a:endParaRPr sz="1000">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g34feb18b39c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5" name="Google Shape;455;g34feb18b39c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sz="900">
                <a:solidFill>
                  <a:schemeClr val="dk1"/>
                </a:solidFill>
              </a:rPr>
              <a:t>In this slide, we analyze the purchase count by price range. As you can see in the chart, most purchases occur within the five to fifteen dollars price range. </a:t>
            </a:r>
            <a:endParaRPr sz="9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sz="900">
                <a:solidFill>
                  <a:schemeClr val="dk1"/>
                </a:solidFill>
              </a:rPr>
              <a:t>However, premium-priced products, such as those priced above thirty dollars, show limited sales activity. </a:t>
            </a:r>
            <a:endParaRPr sz="9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sz="900">
                <a:solidFill>
                  <a:schemeClr val="dk1"/>
                </a:solidFill>
              </a:rPr>
              <a:t>Through this analysis, we found that focusing on mid-priced products and strengthening the skincare, haircare, and makeup categories could help maximize sales opportunities across different channels.</a:t>
            </a:r>
            <a:endParaRPr sz="900">
              <a:solidFill>
                <a:schemeClr val="dk1"/>
              </a:solidFill>
            </a:endParaRPr>
          </a:p>
          <a:p>
            <a:pPr indent="0" lvl="0" marL="0" rtl="0" algn="l">
              <a:spcBef>
                <a:spcPts val="1200"/>
              </a:spcBef>
              <a:spcAft>
                <a:spcPts val="0"/>
              </a:spcAft>
              <a:buClr>
                <a:schemeClr val="dk1"/>
              </a:buClr>
              <a:buFont typeface="Arial"/>
              <a:buNone/>
            </a:pPr>
            <a:r>
              <a:t/>
            </a:r>
            <a:endParaRPr>
              <a:solidFill>
                <a:schemeClr val="dk1"/>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g35047361cc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2" name="Google Shape;462;g35047361cc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34f804713e0_3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34f804713e0_3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Daniel</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g35047361cc4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1" name="Google Shape;471;g35047361cc4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1200"/>
              </a:spcBef>
              <a:spcAft>
                <a:spcPts val="0"/>
              </a:spcAft>
              <a:buSzPts val="1100"/>
              <a:buChar char="-"/>
            </a:pPr>
            <a:r>
              <a:rPr b="1" lang="en" sz="900">
                <a:solidFill>
                  <a:schemeClr val="dk1"/>
                </a:solidFill>
              </a:rPr>
              <a:t>Slide Notes (English)</a:t>
            </a:r>
            <a:br>
              <a:rPr b="1" lang="en" sz="900">
                <a:solidFill>
                  <a:schemeClr val="dk1"/>
                </a:solidFill>
              </a:rPr>
            </a:br>
            <a:r>
              <a:rPr lang="en" sz="900">
                <a:solidFill>
                  <a:schemeClr val="dk1"/>
                </a:solidFill>
              </a:rPr>
              <a:t> ROC Skincare products show a strong "bundle buying" behavior, rather than single product purchases → Potential for bundling or set promotions.</a:t>
            </a:r>
            <a:br>
              <a:rPr lang="en" sz="900">
                <a:solidFill>
                  <a:schemeClr val="dk1"/>
                </a:solidFill>
              </a:rPr>
            </a:br>
            <a:r>
              <a:rPr lang="en" sz="900">
                <a:solidFill>
                  <a:schemeClr val="dk1"/>
                </a:solidFill>
              </a:rPr>
              <a:t> </a:t>
            </a:r>
            <a:r>
              <a:rPr b="1" lang="en" sz="900">
                <a:solidFill>
                  <a:schemeClr val="dk1"/>
                </a:solidFill>
              </a:rPr>
              <a:t>eos</a:t>
            </a:r>
            <a:r>
              <a:rPr lang="en" sz="900">
                <a:solidFill>
                  <a:schemeClr val="dk1"/>
                </a:solidFill>
              </a:rPr>
              <a:t> body lotions are often bought together in different scent combinations → Great opportunity for "gift set" marketing.</a:t>
            </a:r>
            <a:br>
              <a:rPr lang="en" sz="900">
                <a:solidFill>
                  <a:schemeClr val="dk1"/>
                </a:solidFill>
              </a:rPr>
            </a:br>
            <a:r>
              <a:rPr lang="en" sz="900">
                <a:solidFill>
                  <a:schemeClr val="dk1"/>
                </a:solidFill>
              </a:rPr>
              <a:t> </a:t>
            </a:r>
            <a:r>
              <a:rPr b="1" lang="en" sz="900">
                <a:solidFill>
                  <a:schemeClr val="dk1"/>
                </a:solidFill>
              </a:rPr>
              <a:t>Herbal Essences</a:t>
            </a:r>
            <a:r>
              <a:rPr lang="en" sz="900">
                <a:solidFill>
                  <a:schemeClr val="dk1"/>
                </a:solidFill>
              </a:rPr>
              <a:t> products also show opportunities for cross-selling within the hair care category.</a:t>
            </a:r>
            <a:br>
              <a:rPr lang="en" sz="900">
                <a:solidFill>
                  <a:schemeClr val="dk1"/>
                </a:solidFill>
              </a:rPr>
            </a:br>
            <a:r>
              <a:rPr lang="en" sz="900">
                <a:solidFill>
                  <a:schemeClr val="dk1"/>
                </a:solidFill>
              </a:rPr>
              <a:t> Overall, there is </a:t>
            </a:r>
            <a:r>
              <a:rPr b="1" lang="en" sz="900">
                <a:solidFill>
                  <a:schemeClr val="dk1"/>
                </a:solidFill>
              </a:rPr>
              <a:t>a high predictability</a:t>
            </a:r>
            <a:r>
              <a:rPr lang="en" sz="900">
                <a:solidFill>
                  <a:schemeClr val="dk1"/>
                </a:solidFill>
              </a:rPr>
              <a:t> in purchasing behavior within brands.</a:t>
            </a:r>
            <a:br>
              <a:rPr lang="en" sz="900">
                <a:solidFill>
                  <a:schemeClr val="dk1"/>
                </a:solidFill>
              </a:rPr>
            </a:br>
            <a:r>
              <a:rPr lang="en" sz="900">
                <a:solidFill>
                  <a:schemeClr val="dk1"/>
                </a:solidFill>
              </a:rPr>
              <a:t> The fact that many rules have a </a:t>
            </a:r>
            <a:r>
              <a:rPr b="1" lang="en" sz="900">
                <a:solidFill>
                  <a:schemeClr val="dk1"/>
                </a:solidFill>
              </a:rPr>
              <a:t>confidence of 1</a:t>
            </a:r>
            <a:r>
              <a:rPr lang="en" sz="900">
                <a:solidFill>
                  <a:schemeClr val="dk1"/>
                </a:solidFill>
              </a:rPr>
              <a:t> indicates very strong, consistent purchase patterns.</a:t>
            </a:r>
            <a:endParaRPr sz="900">
              <a:solidFill>
                <a:schemeClr val="dk1"/>
              </a:solidFill>
            </a:endParaRPr>
          </a:p>
          <a:p>
            <a:pPr indent="-298450" lvl="0" marL="457200" rtl="0" algn="l">
              <a:lnSpc>
                <a:spcPct val="115000"/>
              </a:lnSpc>
              <a:spcBef>
                <a:spcPts val="0"/>
              </a:spcBef>
              <a:spcAft>
                <a:spcPts val="0"/>
              </a:spcAft>
              <a:buSzPts val="1100"/>
              <a:buChar char="-"/>
            </a:pPr>
            <a:r>
              <a:rPr b="1" lang="en" sz="900">
                <a:solidFill>
                  <a:schemeClr val="dk1"/>
                </a:solidFill>
              </a:rPr>
              <a:t>Key Takeaway</a:t>
            </a:r>
            <a:br>
              <a:rPr b="1" lang="en" sz="900">
                <a:solidFill>
                  <a:schemeClr val="dk1"/>
                </a:solidFill>
              </a:rPr>
            </a:br>
            <a:r>
              <a:rPr lang="en" sz="900">
                <a:solidFill>
                  <a:schemeClr val="dk1"/>
                </a:solidFill>
              </a:rPr>
              <a:t> Customers exhibit strong cross-purchasing behaviors within specific skincare brands (especially ROC and eos), presenting opportunities to optimize bundling and cross-selling strategies.</a:t>
            </a:r>
            <a:endParaRPr sz="900">
              <a:solidFill>
                <a:schemeClr val="dk1"/>
              </a:solidFill>
            </a:endParaRPr>
          </a:p>
          <a:p>
            <a:pPr indent="-298450" lvl="0" marL="457200" rtl="0" algn="l">
              <a:lnSpc>
                <a:spcPct val="115000"/>
              </a:lnSpc>
              <a:spcBef>
                <a:spcPts val="0"/>
              </a:spcBef>
              <a:spcAft>
                <a:spcPts val="0"/>
              </a:spcAft>
              <a:buSzPts val="1100"/>
              <a:buChar char="-"/>
            </a:pPr>
            <a:r>
              <a:rPr b="1" lang="en" sz="900">
                <a:solidFill>
                  <a:schemeClr val="dk1"/>
                </a:solidFill>
              </a:rPr>
              <a:t>슬라이드 노트 (한글)</a:t>
            </a:r>
            <a:br>
              <a:rPr b="1" lang="en" sz="900">
                <a:solidFill>
                  <a:schemeClr val="dk1"/>
                </a:solidFill>
              </a:rPr>
            </a:br>
            <a:r>
              <a:rPr lang="en" sz="900">
                <a:solidFill>
                  <a:schemeClr val="dk1"/>
                </a:solidFill>
              </a:rPr>
              <a:t> ROC 브랜드는 단품보다는 </a:t>
            </a:r>
            <a:r>
              <a:rPr b="1" lang="en" sz="900">
                <a:solidFill>
                  <a:schemeClr val="dk1"/>
                </a:solidFill>
              </a:rPr>
              <a:t>세트 구매 성향이 강하게 나타나며</a:t>
            </a:r>
            <a:r>
              <a:rPr lang="en" sz="900">
                <a:solidFill>
                  <a:schemeClr val="dk1"/>
                </a:solidFill>
              </a:rPr>
              <a:t>, 번들 프로모션에 유리함.</a:t>
            </a:r>
            <a:br>
              <a:rPr lang="en" sz="900">
                <a:solidFill>
                  <a:schemeClr val="dk1"/>
                </a:solidFill>
              </a:rPr>
            </a:br>
            <a:r>
              <a:rPr lang="en" sz="900">
                <a:solidFill>
                  <a:schemeClr val="dk1"/>
                </a:solidFill>
              </a:rPr>
              <a:t> </a:t>
            </a:r>
            <a:r>
              <a:rPr b="1" lang="en" sz="900">
                <a:solidFill>
                  <a:schemeClr val="dk1"/>
                </a:solidFill>
              </a:rPr>
              <a:t>eos 바디로션</a:t>
            </a:r>
            <a:r>
              <a:rPr lang="en" sz="900">
                <a:solidFill>
                  <a:schemeClr val="dk1"/>
                </a:solidFill>
              </a:rPr>
              <a:t>은 </a:t>
            </a:r>
            <a:r>
              <a:rPr b="1" lang="en" sz="900">
                <a:solidFill>
                  <a:schemeClr val="dk1"/>
                </a:solidFill>
              </a:rPr>
              <a:t>다양한 향 조합의 동시 구매</a:t>
            </a:r>
            <a:r>
              <a:rPr lang="en" sz="900">
                <a:solidFill>
                  <a:schemeClr val="dk1"/>
                </a:solidFill>
              </a:rPr>
              <a:t>가 많아, 선물세트 마케팅 전략에 적합.</a:t>
            </a:r>
            <a:br>
              <a:rPr lang="en" sz="900">
                <a:solidFill>
                  <a:schemeClr val="dk1"/>
                </a:solidFill>
              </a:rPr>
            </a:br>
            <a:r>
              <a:rPr lang="en" sz="900">
                <a:solidFill>
                  <a:schemeClr val="dk1"/>
                </a:solidFill>
              </a:rPr>
              <a:t> </a:t>
            </a:r>
            <a:r>
              <a:rPr b="1" lang="en" sz="900">
                <a:solidFill>
                  <a:schemeClr val="dk1"/>
                </a:solidFill>
              </a:rPr>
              <a:t>Herbal Essences</a:t>
            </a:r>
            <a:r>
              <a:rPr lang="en" sz="900">
                <a:solidFill>
                  <a:schemeClr val="dk1"/>
                </a:solidFill>
              </a:rPr>
              <a:t>는 헤어케어 범주 내에서 크로스 셀링 기회가 있음.</a:t>
            </a:r>
            <a:br>
              <a:rPr lang="en" sz="900">
                <a:solidFill>
                  <a:schemeClr val="dk1"/>
                </a:solidFill>
              </a:rPr>
            </a:br>
            <a:r>
              <a:rPr lang="en" sz="900">
                <a:solidFill>
                  <a:schemeClr val="dk1"/>
                </a:solidFill>
              </a:rPr>
              <a:t> 전반적으로 브랜드 내부에서의 구매 행동이 </a:t>
            </a:r>
            <a:r>
              <a:rPr b="1" lang="en" sz="900">
                <a:solidFill>
                  <a:schemeClr val="dk1"/>
                </a:solidFill>
              </a:rPr>
              <a:t>예측 가능성 높음</a:t>
            </a:r>
            <a:r>
              <a:rPr lang="en" sz="900">
                <a:solidFill>
                  <a:schemeClr val="dk1"/>
                </a:solidFill>
              </a:rPr>
              <a:t>.</a:t>
            </a:r>
            <a:br>
              <a:rPr lang="en" sz="900">
                <a:solidFill>
                  <a:schemeClr val="dk1"/>
                </a:solidFill>
              </a:rPr>
            </a:br>
            <a:r>
              <a:rPr lang="en" sz="900">
                <a:solidFill>
                  <a:schemeClr val="dk1"/>
                </a:solidFill>
              </a:rPr>
              <a:t> 여러 규칙에서 **신뢰도가 1(100%)**인 것은 매우 강하고 일관된 구매 패턴을 의미함.</a:t>
            </a:r>
            <a:endParaRPr sz="900">
              <a:solidFill>
                <a:schemeClr val="dk1"/>
              </a:solidFill>
            </a:endParaRPr>
          </a:p>
          <a:p>
            <a:pPr indent="-298450" lvl="0" marL="457200" rtl="0" algn="l">
              <a:lnSpc>
                <a:spcPct val="115000"/>
              </a:lnSpc>
              <a:spcBef>
                <a:spcPts val="0"/>
              </a:spcBef>
              <a:spcAft>
                <a:spcPts val="0"/>
              </a:spcAft>
              <a:buSzPts val="1100"/>
              <a:buChar char="-"/>
            </a:pPr>
            <a:r>
              <a:rPr b="1" lang="en" sz="900">
                <a:solidFill>
                  <a:schemeClr val="dk1"/>
                </a:solidFill>
              </a:rPr>
              <a:t>핵심 요약</a:t>
            </a:r>
            <a:br>
              <a:rPr b="1" lang="en" sz="900">
                <a:solidFill>
                  <a:schemeClr val="dk1"/>
                </a:solidFill>
              </a:rPr>
            </a:br>
            <a:r>
              <a:rPr lang="en" sz="900">
                <a:solidFill>
                  <a:schemeClr val="dk1"/>
                </a:solidFill>
              </a:rPr>
              <a:t> 고객들은 </a:t>
            </a:r>
            <a:r>
              <a:rPr b="1" lang="en" sz="900">
                <a:solidFill>
                  <a:schemeClr val="dk1"/>
                </a:solidFill>
              </a:rPr>
              <a:t>특정 브랜드(Roc, eos 등)</a:t>
            </a:r>
            <a:r>
              <a:rPr lang="en" sz="900">
                <a:solidFill>
                  <a:schemeClr val="dk1"/>
                </a:solidFill>
              </a:rPr>
              <a:t> 내에서 </a:t>
            </a:r>
            <a:r>
              <a:rPr b="1" lang="en" sz="900">
                <a:solidFill>
                  <a:schemeClr val="dk1"/>
                </a:solidFill>
              </a:rPr>
              <a:t>강한 교차 구매 성향</a:t>
            </a:r>
            <a:r>
              <a:rPr lang="en" sz="900">
                <a:solidFill>
                  <a:schemeClr val="dk1"/>
                </a:solidFill>
              </a:rPr>
              <a:t>을 보이며, 이를 활용한 </a:t>
            </a:r>
            <a:r>
              <a:rPr b="1" lang="en" sz="900">
                <a:solidFill>
                  <a:schemeClr val="dk1"/>
                </a:solidFill>
              </a:rPr>
              <a:t>번들 판매 및 크로스 셀링 전략 최적화 기회</a:t>
            </a:r>
            <a:r>
              <a:rPr lang="en" sz="900">
                <a:solidFill>
                  <a:schemeClr val="dk1"/>
                </a:solidFill>
              </a:rPr>
              <a:t>가 존재함.</a:t>
            </a:r>
            <a:endParaRPr sz="900">
              <a:solidFill>
                <a:schemeClr val="dk1"/>
              </a:solidFill>
            </a:endParaRPr>
          </a:p>
          <a:p>
            <a:pPr indent="-298450" lvl="0" marL="457200" rtl="0" algn="l">
              <a:spcBef>
                <a:spcPts val="0"/>
              </a:spcBef>
              <a:spcAft>
                <a:spcPts val="0"/>
              </a:spcAft>
              <a:buSzPts val="1100"/>
              <a:buChar char="-"/>
            </a:pPr>
            <a:r>
              <a:t/>
            </a:r>
            <a:endParaRPr b="1" sz="900">
              <a:solidFill>
                <a:schemeClr val="dk1"/>
              </a:solidFill>
            </a:endParaRPr>
          </a:p>
          <a:p>
            <a:pPr indent="-298450" lvl="0" marL="457200" rtl="0" algn="l">
              <a:spcBef>
                <a:spcPts val="0"/>
              </a:spcBef>
              <a:spcAft>
                <a:spcPts val="0"/>
              </a:spcAft>
              <a:buSzPts val="1100"/>
              <a:buChar char="-"/>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g34f804713e0_7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0" name="Google Shape;480;g34f804713e0_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g34f9f900e4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6" name="Google Shape;486;g34f9f900e4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g34f804713e0_3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2" name="Google Shape;492;g34f804713e0_3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t>May – July: Amazon only</a:t>
            </a:r>
            <a:endParaRPr/>
          </a:p>
          <a:p>
            <a:pPr indent="0" lvl="0" marL="0" rtl="0" algn="l">
              <a:lnSpc>
                <a:spcPct val="115000"/>
              </a:lnSpc>
              <a:spcBef>
                <a:spcPts val="1200"/>
              </a:spcBef>
              <a:spcAft>
                <a:spcPts val="0"/>
              </a:spcAft>
              <a:buClr>
                <a:schemeClr val="dk1"/>
              </a:buClr>
              <a:buSzPts val="1100"/>
              <a:buFont typeface="Arial"/>
              <a:buNone/>
            </a:pPr>
            <a:r>
              <a:rPr lang="en"/>
              <a:t>August – September: Amazon + Walmart</a:t>
            </a:r>
            <a:endParaRPr/>
          </a:p>
          <a:p>
            <a:pPr indent="0" lvl="0" marL="0" rtl="0" algn="l">
              <a:lnSpc>
                <a:spcPct val="115000"/>
              </a:lnSpc>
              <a:spcBef>
                <a:spcPts val="1200"/>
              </a:spcBef>
              <a:spcAft>
                <a:spcPts val="0"/>
              </a:spcAft>
              <a:buClr>
                <a:schemeClr val="dk1"/>
              </a:buClr>
              <a:buSzPts val="1100"/>
              <a:buFont typeface="Arial"/>
              <a:buNone/>
            </a:pPr>
            <a:r>
              <a:rPr lang="en"/>
              <a:t>October – present: Amazon + Walmart + Target.</a:t>
            </a:r>
            <a:endParaRPr/>
          </a:p>
          <a:p>
            <a:pPr indent="0" lvl="0" marL="0" rtl="0" algn="l">
              <a:spcBef>
                <a:spcPts val="120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g34ff466f57a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00" name="Google Shape;500;g34ff466f57a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76200" lvl="0" marL="0" rtl="0" algn="l">
              <a:spcBef>
                <a:spcPts val="0"/>
              </a:spcBef>
              <a:spcAft>
                <a:spcPts val="0"/>
              </a:spcAft>
              <a:buClr>
                <a:schemeClr val="dk1"/>
              </a:buClr>
              <a:buSzPts val="1200"/>
              <a:buFont typeface="Arial"/>
              <a:buChar char="•"/>
            </a:pPr>
            <a:r>
              <a:rPr lang="en"/>
              <a:t>This pie chart shows the distribution of purchases within the Skin Care category.</a:t>
            </a:r>
            <a:endParaRPr/>
          </a:p>
          <a:p>
            <a:pPr indent="-76200" lvl="0" marL="0" rtl="0" algn="l">
              <a:spcBef>
                <a:spcPts val="0"/>
              </a:spcBef>
              <a:spcAft>
                <a:spcPts val="0"/>
              </a:spcAft>
              <a:buClr>
                <a:schemeClr val="dk1"/>
              </a:buClr>
              <a:buSzPts val="1200"/>
              <a:buFont typeface="Arial"/>
              <a:buChar char="•"/>
            </a:pPr>
            <a:r>
              <a:rPr b="1" lang="en"/>
              <a:t>Moisturizers</a:t>
            </a:r>
            <a:r>
              <a:rPr lang="en"/>
              <a:t> account for the largest share, indicating that hydration products are the most sought after by consumers.</a:t>
            </a:r>
            <a:endParaRPr/>
          </a:p>
          <a:p>
            <a:pPr indent="-76200" lvl="0" marL="0" rtl="0" algn="l">
              <a:spcBef>
                <a:spcPts val="0"/>
              </a:spcBef>
              <a:spcAft>
                <a:spcPts val="0"/>
              </a:spcAft>
              <a:buClr>
                <a:schemeClr val="dk1"/>
              </a:buClr>
              <a:buSzPts val="1200"/>
              <a:buFont typeface="Arial"/>
              <a:buChar char="•"/>
            </a:pPr>
            <a:r>
              <a:rPr b="1" lang="en"/>
              <a:t>Cleansers</a:t>
            </a:r>
            <a:r>
              <a:rPr lang="en"/>
              <a:t> and </a:t>
            </a:r>
            <a:r>
              <a:rPr b="1" lang="en"/>
              <a:t>Serum/Essence</a:t>
            </a:r>
            <a:r>
              <a:rPr lang="en"/>
              <a:t> also contribute significantly, reflecting a strong interest in facial cleansing and skin improvement routines.</a:t>
            </a:r>
            <a:endParaRPr/>
          </a:p>
          <a:p>
            <a:pPr indent="-76200" lvl="0" marL="0" rtl="0" algn="l">
              <a:spcBef>
                <a:spcPts val="0"/>
              </a:spcBef>
              <a:spcAft>
                <a:spcPts val="0"/>
              </a:spcAft>
              <a:buClr>
                <a:schemeClr val="dk1"/>
              </a:buClr>
              <a:buSzPts val="1200"/>
              <a:buFont typeface="Arial"/>
              <a:buChar char="•"/>
            </a:pPr>
            <a:r>
              <a:rPr lang="en"/>
              <a:t>Meanwhile, </a:t>
            </a:r>
            <a:r>
              <a:rPr b="1" lang="en"/>
              <a:t>Masks</a:t>
            </a:r>
            <a:r>
              <a:rPr lang="en"/>
              <a:t> and </a:t>
            </a:r>
            <a:r>
              <a:rPr b="1" lang="en"/>
              <a:t>Sun Care</a:t>
            </a:r>
            <a:r>
              <a:rPr lang="en"/>
              <a:t> products make up a smaller portion of skincare purchases, suggesting that they may be used more selectively or seasonally.</a:t>
            </a:r>
            <a:endParaRPr/>
          </a:p>
          <a:p>
            <a:pPr indent="-76200" lvl="0" marL="0" rtl="0" algn="l">
              <a:spcBef>
                <a:spcPts val="0"/>
              </a:spcBef>
              <a:spcAft>
                <a:spcPts val="0"/>
              </a:spcAft>
              <a:buClr>
                <a:schemeClr val="dk1"/>
              </a:buClr>
              <a:buSzPts val="1200"/>
              <a:buFont typeface="Arial"/>
              <a:buChar char="•"/>
            </a:pPr>
            <a:r>
              <a:rPr lang="en"/>
              <a:t>These insights could help prioritize product focus in skincare marketing and inventory management.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JK</a:t>
            </a:r>
            <a:endParaRPr/>
          </a:p>
        </p:txBody>
      </p:sp>
      <p:sp>
        <p:nvSpPr>
          <p:cNvPr id="501" name="Google Shape;501;g34ff466f57a_0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g34f804713e0_7_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08" name="Google Shape;508;g34f804713e0_7_2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9" name="Google Shape;509;g34f804713e0_7_2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g34ff466f57a_0_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15" name="Google Shape;515;g34ff466f57a_0_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6" name="Google Shape;516;g34ff466f57a_0_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g34f804713e0_7_4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g34f804713e0_7_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 name="Shape 525"/>
        <p:cNvGrpSpPr/>
        <p:nvPr/>
      </p:nvGrpSpPr>
      <p:grpSpPr>
        <a:xfrm>
          <a:off x="0" y="0"/>
          <a:ext cx="0" cy="0"/>
          <a:chOff x="0" y="0"/>
          <a:chExt cx="0" cy="0"/>
        </a:xfrm>
      </p:grpSpPr>
      <p:sp>
        <p:nvSpPr>
          <p:cNvPr id="526" name="Google Shape;526;g3500e3f3b6f_0_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27" name="Google Shape;527;g3500e3f3b6f_0_1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8" name="Google Shape;528;g3500e3f3b6f_0_1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34f804713e0_3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34f804713e0_3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daniel</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34f804713e0_3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34f804713e0_3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
            </a:r>
            <a:r>
              <a:rPr lang="en"/>
              <a:t>aniel</a:t>
            </a:r>
            <a:endParaRPr/>
          </a:p>
          <a:p>
            <a:pPr indent="0" lvl="0" marL="0" rtl="0" algn="l">
              <a:spcBef>
                <a:spcPts val="0"/>
              </a:spcBef>
              <a:spcAft>
                <a:spcPts val="0"/>
              </a:spcAft>
              <a:buNone/>
            </a:pPr>
            <a:r>
              <a:t/>
            </a:r>
            <a:endParaRPr/>
          </a:p>
          <a:p>
            <a:pPr indent="0" lvl="0" marL="0" rtl="0" algn="l">
              <a:spcBef>
                <a:spcPts val="0"/>
              </a:spcBef>
              <a:spcAft>
                <a:spcPts val="0"/>
              </a:spcAft>
              <a:buNone/>
            </a:pPr>
            <a:r>
              <a:rPr lang="en">
                <a:solidFill>
                  <a:schemeClr val="dk1"/>
                </a:solidFill>
              </a:rPr>
              <a:t>We built a </a:t>
            </a:r>
            <a:r>
              <a:rPr b="1" lang="en">
                <a:solidFill>
                  <a:schemeClr val="dk1"/>
                </a:solidFill>
              </a:rPr>
              <a:t>rule-based classification system</a:t>
            </a:r>
            <a:r>
              <a:rPr lang="en">
                <a:solidFill>
                  <a:schemeClr val="dk1"/>
                </a:solidFill>
              </a:rPr>
              <a:t> with </a:t>
            </a:r>
            <a:r>
              <a:rPr b="1" lang="en">
                <a:solidFill>
                  <a:schemeClr val="dk1"/>
                </a:solidFill>
              </a:rPr>
              <a:t>LLM-assisted keyword discovery</a:t>
            </a:r>
            <a:r>
              <a:rPr lang="en">
                <a:solidFill>
                  <a:schemeClr val="dk1"/>
                </a:solidFill>
              </a:rPr>
              <a:t> to categorize product names into domain-specific micro-categories. This system ensures both consistency and flexibility in scaling categorization logic.</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350916c8b9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350916c8b9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34f804713e0_3_8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34f804713e0_3_8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34feb18b39c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34feb18b39c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daniel</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34f804713e0_2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34f804713e0_2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34f804713e0_3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34f804713e0_3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Mhon</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43"/>
          <p:cNvSpPr txBox="1"/>
          <p:nvPr>
            <p:ph type="ctrTitle"/>
          </p:nvPr>
        </p:nvSpPr>
        <p:spPr>
          <a:xfrm>
            <a:off x="692225" y="984500"/>
            <a:ext cx="5227500" cy="2578200"/>
          </a:xfrm>
          <a:prstGeom prst="rect">
            <a:avLst/>
          </a:prstGeom>
          <a:noFill/>
          <a:ln>
            <a:noFill/>
          </a:ln>
        </p:spPr>
        <p:txBody>
          <a:bodyPr anchorCtr="0" anchor="b" bIns="91425" lIns="91425" spcFirstLastPara="1" rIns="91425" wrap="square" tIns="91425">
            <a:noAutofit/>
          </a:bodyPr>
          <a:lstStyle>
            <a:lvl1pPr lvl="0" algn="l">
              <a:lnSpc>
                <a:spcPct val="80000"/>
              </a:lnSpc>
              <a:spcBef>
                <a:spcPts val="0"/>
              </a:spcBef>
              <a:spcAft>
                <a:spcPts val="0"/>
              </a:spcAft>
              <a:buClr>
                <a:srgbClr val="191919"/>
              </a:buClr>
              <a:buSzPts val="5200"/>
              <a:buNone/>
              <a:defRPr sz="6000"/>
            </a:lvl1pPr>
            <a:lvl2pPr lvl="1" algn="ctr">
              <a:lnSpc>
                <a:spcPct val="100000"/>
              </a:lnSpc>
              <a:spcBef>
                <a:spcPts val="0"/>
              </a:spcBef>
              <a:spcAft>
                <a:spcPts val="0"/>
              </a:spcAft>
              <a:buClr>
                <a:srgbClr val="191919"/>
              </a:buClr>
              <a:buSzPts val="5200"/>
              <a:buNone/>
              <a:defRPr b="0" sz="5200">
                <a:solidFill>
                  <a:srgbClr val="191919"/>
                </a:solidFill>
              </a:defRPr>
            </a:lvl2pPr>
            <a:lvl3pPr lvl="2" algn="ctr">
              <a:lnSpc>
                <a:spcPct val="100000"/>
              </a:lnSpc>
              <a:spcBef>
                <a:spcPts val="0"/>
              </a:spcBef>
              <a:spcAft>
                <a:spcPts val="0"/>
              </a:spcAft>
              <a:buClr>
                <a:srgbClr val="191919"/>
              </a:buClr>
              <a:buSzPts val="5200"/>
              <a:buNone/>
              <a:defRPr b="0" sz="5200">
                <a:solidFill>
                  <a:srgbClr val="191919"/>
                </a:solidFill>
              </a:defRPr>
            </a:lvl3pPr>
            <a:lvl4pPr lvl="3" algn="ctr">
              <a:lnSpc>
                <a:spcPct val="100000"/>
              </a:lnSpc>
              <a:spcBef>
                <a:spcPts val="0"/>
              </a:spcBef>
              <a:spcAft>
                <a:spcPts val="0"/>
              </a:spcAft>
              <a:buClr>
                <a:srgbClr val="191919"/>
              </a:buClr>
              <a:buSzPts val="5200"/>
              <a:buNone/>
              <a:defRPr b="0" sz="5200">
                <a:solidFill>
                  <a:srgbClr val="191919"/>
                </a:solidFill>
              </a:defRPr>
            </a:lvl4pPr>
            <a:lvl5pPr lvl="4" algn="ctr">
              <a:lnSpc>
                <a:spcPct val="100000"/>
              </a:lnSpc>
              <a:spcBef>
                <a:spcPts val="0"/>
              </a:spcBef>
              <a:spcAft>
                <a:spcPts val="0"/>
              </a:spcAft>
              <a:buClr>
                <a:srgbClr val="191919"/>
              </a:buClr>
              <a:buSzPts val="5200"/>
              <a:buNone/>
              <a:defRPr b="0" sz="5200">
                <a:solidFill>
                  <a:srgbClr val="191919"/>
                </a:solidFill>
              </a:defRPr>
            </a:lvl5pPr>
            <a:lvl6pPr lvl="5" algn="ctr">
              <a:lnSpc>
                <a:spcPct val="100000"/>
              </a:lnSpc>
              <a:spcBef>
                <a:spcPts val="0"/>
              </a:spcBef>
              <a:spcAft>
                <a:spcPts val="0"/>
              </a:spcAft>
              <a:buClr>
                <a:srgbClr val="191919"/>
              </a:buClr>
              <a:buSzPts val="5200"/>
              <a:buNone/>
              <a:defRPr b="0" sz="5200">
                <a:solidFill>
                  <a:srgbClr val="191919"/>
                </a:solidFill>
              </a:defRPr>
            </a:lvl6pPr>
            <a:lvl7pPr lvl="6" algn="ctr">
              <a:lnSpc>
                <a:spcPct val="100000"/>
              </a:lnSpc>
              <a:spcBef>
                <a:spcPts val="0"/>
              </a:spcBef>
              <a:spcAft>
                <a:spcPts val="0"/>
              </a:spcAft>
              <a:buClr>
                <a:srgbClr val="191919"/>
              </a:buClr>
              <a:buSzPts val="5200"/>
              <a:buNone/>
              <a:defRPr b="0" sz="5200">
                <a:solidFill>
                  <a:srgbClr val="191919"/>
                </a:solidFill>
              </a:defRPr>
            </a:lvl7pPr>
            <a:lvl8pPr lvl="7" algn="ctr">
              <a:lnSpc>
                <a:spcPct val="100000"/>
              </a:lnSpc>
              <a:spcBef>
                <a:spcPts val="0"/>
              </a:spcBef>
              <a:spcAft>
                <a:spcPts val="0"/>
              </a:spcAft>
              <a:buClr>
                <a:srgbClr val="191919"/>
              </a:buClr>
              <a:buSzPts val="5200"/>
              <a:buNone/>
              <a:defRPr b="0" sz="5200">
                <a:solidFill>
                  <a:srgbClr val="191919"/>
                </a:solidFill>
              </a:defRPr>
            </a:lvl8pPr>
            <a:lvl9pPr lvl="8" algn="ctr">
              <a:lnSpc>
                <a:spcPct val="100000"/>
              </a:lnSpc>
              <a:spcBef>
                <a:spcPts val="0"/>
              </a:spcBef>
              <a:spcAft>
                <a:spcPts val="0"/>
              </a:spcAft>
              <a:buClr>
                <a:srgbClr val="191919"/>
              </a:buClr>
              <a:buSzPts val="5200"/>
              <a:buNone/>
              <a:defRPr b="0" sz="5200">
                <a:solidFill>
                  <a:srgbClr val="191919"/>
                </a:solidFill>
              </a:defRPr>
            </a:lvl9pPr>
          </a:lstStyle>
          <a:p/>
        </p:txBody>
      </p:sp>
      <p:sp>
        <p:nvSpPr>
          <p:cNvPr id="10" name="Google Shape;10;p43"/>
          <p:cNvSpPr txBox="1"/>
          <p:nvPr>
            <p:ph idx="1" type="subTitle"/>
          </p:nvPr>
        </p:nvSpPr>
        <p:spPr>
          <a:xfrm>
            <a:off x="824100" y="3624150"/>
            <a:ext cx="4023300" cy="365700"/>
          </a:xfrm>
          <a:prstGeom prst="rect">
            <a:avLst/>
          </a:prstGeom>
          <a:solidFill>
            <a:schemeClr val="dk2"/>
          </a:solid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200"/>
              <a:buNone/>
              <a:defRPr sz="1600">
                <a:solidFill>
                  <a:schemeClr val="accent5"/>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11" name="Google Shape;11;p43"/>
          <p:cNvSpPr/>
          <p:nvPr/>
        </p:nvSpPr>
        <p:spPr>
          <a:xfrm>
            <a:off x="5331300" y="-1266400"/>
            <a:ext cx="4370400" cy="4370400"/>
          </a:xfrm>
          <a:prstGeom prst="ellipse">
            <a:avLst/>
          </a:prstGeom>
          <a:solidFill>
            <a:srgbClr val="76B8F4">
              <a:alpha val="2039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97" name="Shape 97"/>
        <p:cNvGrpSpPr/>
        <p:nvPr/>
      </p:nvGrpSpPr>
      <p:grpSpPr>
        <a:xfrm>
          <a:off x="0" y="0"/>
          <a:ext cx="0" cy="0"/>
          <a:chOff x="0" y="0"/>
          <a:chExt cx="0" cy="0"/>
        </a:xfrm>
      </p:grpSpPr>
      <p:sp>
        <p:nvSpPr>
          <p:cNvPr id="98" name="Google Shape;98;p52"/>
          <p:cNvSpPr txBox="1"/>
          <p:nvPr>
            <p:ph hasCustomPrompt="1" type="title"/>
          </p:nvPr>
        </p:nvSpPr>
        <p:spPr>
          <a:xfrm>
            <a:off x="713225" y="1504650"/>
            <a:ext cx="5384400" cy="937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9600"/>
              <a:buNone/>
              <a:defRPr sz="6000">
                <a:solidFill>
                  <a:schemeClr val="dk2"/>
                </a:solidFill>
              </a:defRPr>
            </a:lvl1pPr>
            <a:lvl2pPr lvl="1" algn="ctr">
              <a:lnSpc>
                <a:spcPct val="100000"/>
              </a:lnSpc>
              <a:spcBef>
                <a:spcPts val="0"/>
              </a:spcBef>
              <a:spcAft>
                <a:spcPts val="0"/>
              </a:spcAft>
              <a:buSzPts val="9600"/>
              <a:buNone/>
              <a:defRPr sz="9600"/>
            </a:lvl2pPr>
            <a:lvl3pPr lvl="2" algn="ctr">
              <a:lnSpc>
                <a:spcPct val="100000"/>
              </a:lnSpc>
              <a:spcBef>
                <a:spcPts val="0"/>
              </a:spcBef>
              <a:spcAft>
                <a:spcPts val="0"/>
              </a:spcAft>
              <a:buSzPts val="9600"/>
              <a:buNone/>
              <a:defRPr sz="9600"/>
            </a:lvl3pPr>
            <a:lvl4pPr lvl="3" algn="ctr">
              <a:lnSpc>
                <a:spcPct val="100000"/>
              </a:lnSpc>
              <a:spcBef>
                <a:spcPts val="0"/>
              </a:spcBef>
              <a:spcAft>
                <a:spcPts val="0"/>
              </a:spcAft>
              <a:buSzPts val="9600"/>
              <a:buNone/>
              <a:defRPr sz="9600"/>
            </a:lvl4pPr>
            <a:lvl5pPr lvl="4" algn="ctr">
              <a:lnSpc>
                <a:spcPct val="100000"/>
              </a:lnSpc>
              <a:spcBef>
                <a:spcPts val="0"/>
              </a:spcBef>
              <a:spcAft>
                <a:spcPts val="0"/>
              </a:spcAft>
              <a:buSzPts val="9600"/>
              <a:buNone/>
              <a:defRPr sz="9600"/>
            </a:lvl5pPr>
            <a:lvl6pPr lvl="5" algn="ctr">
              <a:lnSpc>
                <a:spcPct val="100000"/>
              </a:lnSpc>
              <a:spcBef>
                <a:spcPts val="0"/>
              </a:spcBef>
              <a:spcAft>
                <a:spcPts val="0"/>
              </a:spcAft>
              <a:buSzPts val="9600"/>
              <a:buNone/>
              <a:defRPr sz="9600"/>
            </a:lvl6pPr>
            <a:lvl7pPr lvl="6" algn="ctr">
              <a:lnSpc>
                <a:spcPct val="100000"/>
              </a:lnSpc>
              <a:spcBef>
                <a:spcPts val="0"/>
              </a:spcBef>
              <a:spcAft>
                <a:spcPts val="0"/>
              </a:spcAft>
              <a:buSzPts val="9600"/>
              <a:buNone/>
              <a:defRPr sz="9600"/>
            </a:lvl7pPr>
            <a:lvl8pPr lvl="7" algn="ctr">
              <a:lnSpc>
                <a:spcPct val="100000"/>
              </a:lnSpc>
              <a:spcBef>
                <a:spcPts val="0"/>
              </a:spcBef>
              <a:spcAft>
                <a:spcPts val="0"/>
              </a:spcAft>
              <a:buSzPts val="9600"/>
              <a:buNone/>
              <a:defRPr sz="9600"/>
            </a:lvl8pPr>
            <a:lvl9pPr lvl="8" algn="ctr">
              <a:lnSpc>
                <a:spcPct val="100000"/>
              </a:lnSpc>
              <a:spcBef>
                <a:spcPts val="0"/>
              </a:spcBef>
              <a:spcAft>
                <a:spcPts val="0"/>
              </a:spcAft>
              <a:buSzPts val="9600"/>
              <a:buNone/>
              <a:defRPr sz="9600"/>
            </a:lvl9pPr>
          </a:lstStyle>
          <a:p>
            <a:r>
              <a:t>xx%</a:t>
            </a:r>
          </a:p>
        </p:txBody>
      </p:sp>
      <p:sp>
        <p:nvSpPr>
          <p:cNvPr id="99" name="Google Shape;99;p52"/>
          <p:cNvSpPr txBox="1"/>
          <p:nvPr>
            <p:ph idx="1" type="subTitle"/>
          </p:nvPr>
        </p:nvSpPr>
        <p:spPr>
          <a:xfrm>
            <a:off x="713225" y="2743600"/>
            <a:ext cx="5384400" cy="365700"/>
          </a:xfrm>
          <a:prstGeom prst="rect">
            <a:avLst/>
          </a:prstGeom>
          <a:solidFill>
            <a:schemeClr val="dk2"/>
          </a:solid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600"/>
              <a:buNone/>
              <a:defRPr sz="1600">
                <a:solidFill>
                  <a:schemeClr val="accent5"/>
                </a:solidFill>
              </a:defRPr>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grpSp>
        <p:nvGrpSpPr>
          <p:cNvPr id="100" name="Google Shape;100;p52"/>
          <p:cNvGrpSpPr/>
          <p:nvPr/>
        </p:nvGrpSpPr>
        <p:grpSpPr>
          <a:xfrm>
            <a:off x="-1176125" y="-1222350"/>
            <a:ext cx="12102600" cy="7353450"/>
            <a:chOff x="-1176125" y="-1222350"/>
            <a:chExt cx="12102600" cy="7353450"/>
          </a:xfrm>
        </p:grpSpPr>
        <p:sp>
          <p:nvSpPr>
            <p:cNvPr id="101" name="Google Shape;101;p52"/>
            <p:cNvSpPr/>
            <p:nvPr/>
          </p:nvSpPr>
          <p:spPr>
            <a:xfrm>
              <a:off x="6367675" y="410450"/>
              <a:ext cx="4558800" cy="4558800"/>
            </a:xfrm>
            <a:prstGeom prst="ellipse">
              <a:avLst/>
            </a:prstGeom>
            <a:solidFill>
              <a:srgbClr val="76B8F4">
                <a:alpha val="2039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 name="Google Shape;102;p52"/>
            <p:cNvSpPr/>
            <p:nvPr/>
          </p:nvSpPr>
          <p:spPr>
            <a:xfrm>
              <a:off x="2138575" y="4016400"/>
              <a:ext cx="2114700" cy="2114700"/>
            </a:xfrm>
            <a:prstGeom prst="ellipse">
              <a:avLst/>
            </a:prstGeom>
            <a:solidFill>
              <a:srgbClr val="76B8F4">
                <a:alpha val="2039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 name="Google Shape;103;p52"/>
            <p:cNvSpPr/>
            <p:nvPr/>
          </p:nvSpPr>
          <p:spPr>
            <a:xfrm>
              <a:off x="-1176125" y="-1222350"/>
              <a:ext cx="2114700" cy="2114700"/>
            </a:xfrm>
            <a:prstGeom prst="ellipse">
              <a:avLst/>
            </a:prstGeom>
            <a:solidFill>
              <a:srgbClr val="76B8F4">
                <a:alpha val="2039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04" name="Shape 104"/>
        <p:cNvGrpSpPr/>
        <p:nvPr/>
      </p:nvGrpSpPr>
      <p:grpSpPr>
        <a:xfrm>
          <a:off x="0" y="0"/>
          <a:ext cx="0" cy="0"/>
          <a:chOff x="0" y="0"/>
          <a:chExt cx="0" cy="0"/>
        </a:xfrm>
      </p:grpSpPr>
      <p:sp>
        <p:nvSpPr>
          <p:cNvPr id="105" name="Google Shape;105;p53"/>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b="0"/>
            </a:lvl2pPr>
            <a:lvl3pPr lvl="2" algn="l">
              <a:lnSpc>
                <a:spcPct val="100000"/>
              </a:lnSpc>
              <a:spcBef>
                <a:spcPts val="0"/>
              </a:spcBef>
              <a:spcAft>
                <a:spcPts val="0"/>
              </a:spcAft>
              <a:buSzPts val="3000"/>
              <a:buNone/>
              <a:defRPr b="0"/>
            </a:lvl3pPr>
            <a:lvl4pPr lvl="3" algn="l">
              <a:lnSpc>
                <a:spcPct val="100000"/>
              </a:lnSpc>
              <a:spcBef>
                <a:spcPts val="0"/>
              </a:spcBef>
              <a:spcAft>
                <a:spcPts val="0"/>
              </a:spcAft>
              <a:buSzPts val="3000"/>
              <a:buNone/>
              <a:defRPr b="0"/>
            </a:lvl4pPr>
            <a:lvl5pPr lvl="4" algn="l">
              <a:lnSpc>
                <a:spcPct val="100000"/>
              </a:lnSpc>
              <a:spcBef>
                <a:spcPts val="0"/>
              </a:spcBef>
              <a:spcAft>
                <a:spcPts val="0"/>
              </a:spcAft>
              <a:buSzPts val="3000"/>
              <a:buNone/>
              <a:defRPr b="0"/>
            </a:lvl5pPr>
            <a:lvl6pPr lvl="5" algn="l">
              <a:lnSpc>
                <a:spcPct val="100000"/>
              </a:lnSpc>
              <a:spcBef>
                <a:spcPts val="0"/>
              </a:spcBef>
              <a:spcAft>
                <a:spcPts val="0"/>
              </a:spcAft>
              <a:buSzPts val="3000"/>
              <a:buNone/>
              <a:defRPr b="0"/>
            </a:lvl6pPr>
            <a:lvl7pPr lvl="6" algn="l">
              <a:lnSpc>
                <a:spcPct val="100000"/>
              </a:lnSpc>
              <a:spcBef>
                <a:spcPts val="0"/>
              </a:spcBef>
              <a:spcAft>
                <a:spcPts val="0"/>
              </a:spcAft>
              <a:buSzPts val="3000"/>
              <a:buNone/>
              <a:defRPr b="0"/>
            </a:lvl7pPr>
            <a:lvl8pPr lvl="7" algn="l">
              <a:lnSpc>
                <a:spcPct val="100000"/>
              </a:lnSpc>
              <a:spcBef>
                <a:spcPts val="0"/>
              </a:spcBef>
              <a:spcAft>
                <a:spcPts val="0"/>
              </a:spcAft>
              <a:buSzPts val="3000"/>
              <a:buNone/>
              <a:defRPr b="0"/>
            </a:lvl8pPr>
            <a:lvl9pPr lvl="8" algn="l">
              <a:lnSpc>
                <a:spcPct val="100000"/>
              </a:lnSpc>
              <a:spcBef>
                <a:spcPts val="0"/>
              </a:spcBef>
              <a:spcAft>
                <a:spcPts val="0"/>
              </a:spcAft>
              <a:buSzPts val="3000"/>
              <a:buNone/>
              <a:defRPr b="0"/>
            </a:lvl9pPr>
          </a:lstStyle>
          <a:p/>
        </p:txBody>
      </p:sp>
      <p:grpSp>
        <p:nvGrpSpPr>
          <p:cNvPr id="106" name="Google Shape;106;p53"/>
          <p:cNvGrpSpPr/>
          <p:nvPr/>
        </p:nvGrpSpPr>
        <p:grpSpPr>
          <a:xfrm>
            <a:off x="-830875" y="230325"/>
            <a:ext cx="11504000" cy="4191150"/>
            <a:chOff x="-830875" y="230325"/>
            <a:chExt cx="11504000" cy="4191150"/>
          </a:xfrm>
        </p:grpSpPr>
        <p:sp>
          <p:nvSpPr>
            <p:cNvPr id="107" name="Google Shape;107;p53"/>
            <p:cNvSpPr/>
            <p:nvPr/>
          </p:nvSpPr>
          <p:spPr>
            <a:xfrm>
              <a:off x="8558425" y="2306775"/>
              <a:ext cx="2114700" cy="2114700"/>
            </a:xfrm>
            <a:prstGeom prst="ellipse">
              <a:avLst/>
            </a:prstGeom>
            <a:solidFill>
              <a:srgbClr val="76B8F4">
                <a:alpha val="2039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 name="Google Shape;108;p53"/>
            <p:cNvSpPr/>
            <p:nvPr/>
          </p:nvSpPr>
          <p:spPr>
            <a:xfrm>
              <a:off x="-830875" y="230325"/>
              <a:ext cx="1407600" cy="1407600"/>
            </a:xfrm>
            <a:prstGeom prst="ellipse">
              <a:avLst/>
            </a:prstGeom>
            <a:solidFill>
              <a:srgbClr val="76B8F4">
                <a:alpha val="2039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0">
    <p:spTree>
      <p:nvGrpSpPr>
        <p:cNvPr id="109" name="Shape 109"/>
        <p:cNvGrpSpPr/>
        <p:nvPr/>
      </p:nvGrpSpPr>
      <p:grpSpPr>
        <a:xfrm>
          <a:off x="0" y="0"/>
          <a:ext cx="0" cy="0"/>
          <a:chOff x="0" y="0"/>
          <a:chExt cx="0" cy="0"/>
        </a:xfrm>
      </p:grpSpPr>
      <p:sp>
        <p:nvSpPr>
          <p:cNvPr id="110" name="Google Shape;110;p54"/>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b="0"/>
            </a:lvl2pPr>
            <a:lvl3pPr lvl="2" algn="l">
              <a:lnSpc>
                <a:spcPct val="100000"/>
              </a:lnSpc>
              <a:spcBef>
                <a:spcPts val="0"/>
              </a:spcBef>
              <a:spcAft>
                <a:spcPts val="0"/>
              </a:spcAft>
              <a:buSzPts val="3000"/>
              <a:buNone/>
              <a:defRPr b="0"/>
            </a:lvl3pPr>
            <a:lvl4pPr lvl="3" algn="l">
              <a:lnSpc>
                <a:spcPct val="100000"/>
              </a:lnSpc>
              <a:spcBef>
                <a:spcPts val="0"/>
              </a:spcBef>
              <a:spcAft>
                <a:spcPts val="0"/>
              </a:spcAft>
              <a:buSzPts val="3000"/>
              <a:buNone/>
              <a:defRPr b="0"/>
            </a:lvl4pPr>
            <a:lvl5pPr lvl="4" algn="l">
              <a:lnSpc>
                <a:spcPct val="100000"/>
              </a:lnSpc>
              <a:spcBef>
                <a:spcPts val="0"/>
              </a:spcBef>
              <a:spcAft>
                <a:spcPts val="0"/>
              </a:spcAft>
              <a:buSzPts val="3000"/>
              <a:buNone/>
              <a:defRPr b="0"/>
            </a:lvl5pPr>
            <a:lvl6pPr lvl="5" algn="l">
              <a:lnSpc>
                <a:spcPct val="100000"/>
              </a:lnSpc>
              <a:spcBef>
                <a:spcPts val="0"/>
              </a:spcBef>
              <a:spcAft>
                <a:spcPts val="0"/>
              </a:spcAft>
              <a:buSzPts val="3000"/>
              <a:buNone/>
              <a:defRPr b="0"/>
            </a:lvl6pPr>
            <a:lvl7pPr lvl="6" algn="l">
              <a:lnSpc>
                <a:spcPct val="100000"/>
              </a:lnSpc>
              <a:spcBef>
                <a:spcPts val="0"/>
              </a:spcBef>
              <a:spcAft>
                <a:spcPts val="0"/>
              </a:spcAft>
              <a:buSzPts val="3000"/>
              <a:buNone/>
              <a:defRPr b="0"/>
            </a:lvl7pPr>
            <a:lvl8pPr lvl="7" algn="l">
              <a:lnSpc>
                <a:spcPct val="100000"/>
              </a:lnSpc>
              <a:spcBef>
                <a:spcPts val="0"/>
              </a:spcBef>
              <a:spcAft>
                <a:spcPts val="0"/>
              </a:spcAft>
              <a:buSzPts val="3000"/>
              <a:buNone/>
              <a:defRPr b="0"/>
            </a:lvl8pPr>
            <a:lvl9pPr lvl="8" algn="l">
              <a:lnSpc>
                <a:spcPct val="100000"/>
              </a:lnSpc>
              <a:spcBef>
                <a:spcPts val="0"/>
              </a:spcBef>
              <a:spcAft>
                <a:spcPts val="0"/>
              </a:spcAft>
              <a:buSzPts val="3000"/>
              <a:buNone/>
              <a:defRPr b="0"/>
            </a:lvl9pPr>
          </a:lstStyle>
          <a:p/>
        </p:txBody>
      </p:sp>
      <p:grpSp>
        <p:nvGrpSpPr>
          <p:cNvPr id="111" name="Google Shape;111;p54"/>
          <p:cNvGrpSpPr/>
          <p:nvPr/>
        </p:nvGrpSpPr>
        <p:grpSpPr>
          <a:xfrm rot="1028691">
            <a:off x="140931" y="-1901812"/>
            <a:ext cx="9654293" cy="8692323"/>
            <a:chOff x="-73365" y="-2860221"/>
            <a:chExt cx="9653915" cy="8691983"/>
          </a:xfrm>
        </p:grpSpPr>
        <p:sp>
          <p:nvSpPr>
            <p:cNvPr id="112" name="Google Shape;112;p54"/>
            <p:cNvSpPr/>
            <p:nvPr/>
          </p:nvSpPr>
          <p:spPr>
            <a:xfrm>
              <a:off x="7465850" y="-2860221"/>
              <a:ext cx="2114700" cy="2114700"/>
            </a:xfrm>
            <a:prstGeom prst="ellipse">
              <a:avLst/>
            </a:prstGeom>
            <a:solidFill>
              <a:srgbClr val="76B8F4">
                <a:alpha val="2039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 name="Google Shape;113;p54"/>
            <p:cNvSpPr/>
            <p:nvPr/>
          </p:nvSpPr>
          <p:spPr>
            <a:xfrm>
              <a:off x="-73365" y="4424162"/>
              <a:ext cx="1407600" cy="1407600"/>
            </a:xfrm>
            <a:prstGeom prst="ellipse">
              <a:avLst/>
            </a:prstGeom>
            <a:solidFill>
              <a:srgbClr val="76B8F4">
                <a:alpha val="2039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4">
    <p:spTree>
      <p:nvGrpSpPr>
        <p:cNvPr id="114" name="Shape 114"/>
        <p:cNvGrpSpPr/>
        <p:nvPr/>
      </p:nvGrpSpPr>
      <p:grpSpPr>
        <a:xfrm>
          <a:off x="0" y="0"/>
          <a:ext cx="0" cy="0"/>
          <a:chOff x="0" y="0"/>
          <a:chExt cx="0" cy="0"/>
        </a:xfrm>
      </p:grpSpPr>
      <p:sp>
        <p:nvSpPr>
          <p:cNvPr id="115" name="Google Shape;115;p55"/>
          <p:cNvSpPr txBox="1"/>
          <p:nvPr>
            <p:ph type="title"/>
          </p:nvPr>
        </p:nvSpPr>
        <p:spPr>
          <a:xfrm>
            <a:off x="3655713" y="1745250"/>
            <a:ext cx="2202600" cy="5727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116" name="Google Shape;116;p55"/>
          <p:cNvSpPr txBox="1"/>
          <p:nvPr>
            <p:ph idx="1" type="subTitle"/>
          </p:nvPr>
        </p:nvSpPr>
        <p:spPr>
          <a:xfrm>
            <a:off x="3655713" y="2586050"/>
            <a:ext cx="2202600" cy="12591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grpSp>
        <p:nvGrpSpPr>
          <p:cNvPr id="117" name="Google Shape;117;p55"/>
          <p:cNvGrpSpPr/>
          <p:nvPr/>
        </p:nvGrpSpPr>
        <p:grpSpPr>
          <a:xfrm>
            <a:off x="-1444650" y="-514225"/>
            <a:ext cx="11010850" cy="6341588"/>
            <a:chOff x="-1444650" y="-514225"/>
            <a:chExt cx="11010850" cy="6341588"/>
          </a:xfrm>
        </p:grpSpPr>
        <p:sp>
          <p:nvSpPr>
            <p:cNvPr id="118" name="Google Shape;118;p55"/>
            <p:cNvSpPr/>
            <p:nvPr/>
          </p:nvSpPr>
          <p:spPr>
            <a:xfrm>
              <a:off x="-1444650" y="2436463"/>
              <a:ext cx="3390900" cy="3390900"/>
            </a:xfrm>
            <a:prstGeom prst="ellipse">
              <a:avLst/>
            </a:prstGeom>
            <a:solidFill>
              <a:srgbClr val="76B8F4">
                <a:alpha val="2039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 name="Google Shape;119;p55"/>
            <p:cNvSpPr/>
            <p:nvPr/>
          </p:nvSpPr>
          <p:spPr>
            <a:xfrm>
              <a:off x="7901500" y="-514225"/>
              <a:ext cx="1664700" cy="1664700"/>
            </a:xfrm>
            <a:prstGeom prst="ellipse">
              <a:avLst/>
            </a:prstGeom>
            <a:solidFill>
              <a:srgbClr val="76B8F4">
                <a:alpha val="2039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_1">
    <p:spTree>
      <p:nvGrpSpPr>
        <p:cNvPr id="120" name="Shape 120"/>
        <p:cNvGrpSpPr/>
        <p:nvPr/>
      </p:nvGrpSpPr>
      <p:grpSpPr>
        <a:xfrm>
          <a:off x="0" y="0"/>
          <a:ext cx="0" cy="0"/>
          <a:chOff x="0" y="0"/>
          <a:chExt cx="0" cy="0"/>
        </a:xfrm>
      </p:grpSpPr>
      <p:sp>
        <p:nvSpPr>
          <p:cNvPr id="121" name="Google Shape;121;p56"/>
          <p:cNvSpPr txBox="1"/>
          <p:nvPr>
            <p:ph type="title"/>
          </p:nvPr>
        </p:nvSpPr>
        <p:spPr>
          <a:xfrm>
            <a:off x="2347938" y="540000"/>
            <a:ext cx="4448100" cy="1058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000"/>
              <a:buNone/>
              <a:defRPr sz="6000"/>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122" name="Google Shape;122;p56"/>
          <p:cNvSpPr txBox="1"/>
          <p:nvPr>
            <p:ph idx="1" type="subTitle"/>
          </p:nvPr>
        </p:nvSpPr>
        <p:spPr>
          <a:xfrm>
            <a:off x="2347900" y="1720425"/>
            <a:ext cx="4448100" cy="1058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200"/>
              <a:buNone/>
              <a:defRPr sz="1600"/>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23" name="Google Shape;123;p56"/>
          <p:cNvSpPr txBox="1"/>
          <p:nvPr/>
        </p:nvSpPr>
        <p:spPr>
          <a:xfrm>
            <a:off x="2099100" y="3611950"/>
            <a:ext cx="4945800" cy="556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300"/>
              </a:spcBef>
              <a:spcAft>
                <a:spcPts val="0"/>
              </a:spcAft>
              <a:buClr>
                <a:srgbClr val="000000"/>
              </a:buClr>
              <a:buSzPts val="1000"/>
              <a:buFont typeface="Arial"/>
              <a:buNone/>
            </a:pPr>
            <a:r>
              <a:rPr b="1" i="0" lang="en" sz="1000" u="none" cap="none" strike="noStrike">
                <a:solidFill>
                  <a:schemeClr val="dk1"/>
                </a:solidFill>
                <a:latin typeface="Arimo"/>
                <a:ea typeface="Arimo"/>
                <a:cs typeface="Arimo"/>
                <a:sym typeface="Arimo"/>
              </a:rPr>
              <a:t>CREDITS: </a:t>
            </a:r>
            <a:r>
              <a:rPr b="0" i="0" lang="en" sz="1000" u="none" cap="none" strike="noStrike">
                <a:solidFill>
                  <a:schemeClr val="dk1"/>
                </a:solidFill>
                <a:latin typeface="Arimo"/>
                <a:ea typeface="Arimo"/>
                <a:cs typeface="Arimo"/>
                <a:sym typeface="Arimo"/>
              </a:rPr>
              <a:t>This presentation template was created by </a:t>
            </a:r>
            <a:r>
              <a:rPr b="1" i="0" lang="en" sz="1000" u="sng" cap="none" strike="noStrike">
                <a:solidFill>
                  <a:schemeClr val="hlink"/>
                </a:solidFill>
                <a:latin typeface="Arimo"/>
                <a:ea typeface="Arimo"/>
                <a:cs typeface="Arimo"/>
                <a:sym typeface="Arimo"/>
                <a:hlinkClick r:id="rId2"/>
              </a:rPr>
              <a:t>Slidesgo</a:t>
            </a:r>
            <a:r>
              <a:rPr b="0" i="0" lang="en" sz="1000" u="none" cap="none" strike="noStrike">
                <a:solidFill>
                  <a:schemeClr val="dk1"/>
                </a:solidFill>
                <a:latin typeface="Arimo"/>
                <a:ea typeface="Arimo"/>
                <a:cs typeface="Arimo"/>
                <a:sym typeface="Arimo"/>
              </a:rPr>
              <a:t>, and includes icons by </a:t>
            </a:r>
            <a:r>
              <a:rPr b="1" i="0" lang="en" sz="1000" u="sng" cap="none" strike="noStrike">
                <a:solidFill>
                  <a:schemeClr val="dk1"/>
                </a:solidFill>
                <a:latin typeface="Arimo"/>
                <a:ea typeface="Arimo"/>
                <a:cs typeface="Arimo"/>
                <a:sym typeface="Arimo"/>
                <a:hlinkClick r:id="rId3">
                  <a:extLst>
                    <a:ext uri="{A12FA001-AC4F-418D-AE19-62706E023703}">
                      <ahyp:hlinkClr val="tx"/>
                    </a:ext>
                  </a:extLst>
                </a:hlinkClick>
              </a:rPr>
              <a:t>Flaticon</a:t>
            </a:r>
            <a:r>
              <a:rPr b="0" i="0" lang="en" sz="1000" u="none" cap="none" strike="noStrike">
                <a:solidFill>
                  <a:schemeClr val="dk1"/>
                </a:solidFill>
                <a:latin typeface="Arimo"/>
                <a:ea typeface="Arimo"/>
                <a:cs typeface="Arimo"/>
                <a:sym typeface="Arimo"/>
              </a:rPr>
              <a:t>, and infographics &amp; images by </a:t>
            </a:r>
            <a:r>
              <a:rPr b="1" i="0" lang="en" sz="1000" u="sng" cap="none" strike="noStrike">
                <a:solidFill>
                  <a:schemeClr val="dk1"/>
                </a:solidFill>
                <a:latin typeface="Arimo"/>
                <a:ea typeface="Arimo"/>
                <a:cs typeface="Arimo"/>
                <a:sym typeface="Arimo"/>
                <a:hlinkClick r:id="rId4">
                  <a:extLst>
                    <a:ext uri="{A12FA001-AC4F-418D-AE19-62706E023703}">
                      <ahyp:hlinkClr val="tx"/>
                    </a:ext>
                  </a:extLst>
                </a:hlinkClick>
              </a:rPr>
              <a:t>Freepik</a:t>
            </a:r>
            <a:r>
              <a:rPr b="1" i="0" lang="en" sz="1000" u="sng" cap="none" strike="noStrike">
                <a:solidFill>
                  <a:schemeClr val="dk1"/>
                </a:solidFill>
                <a:latin typeface="Arimo"/>
                <a:ea typeface="Arimo"/>
                <a:cs typeface="Arimo"/>
                <a:sym typeface="Arimo"/>
              </a:rPr>
              <a:t> </a:t>
            </a:r>
            <a:endParaRPr b="1" i="0" sz="1000" u="sng" cap="none" strike="noStrike">
              <a:solidFill>
                <a:schemeClr val="dk1"/>
              </a:solidFill>
              <a:latin typeface="Arimo"/>
              <a:ea typeface="Arimo"/>
              <a:cs typeface="Arimo"/>
              <a:sym typeface="Arimo"/>
            </a:endParaRPr>
          </a:p>
        </p:txBody>
      </p:sp>
      <p:grpSp>
        <p:nvGrpSpPr>
          <p:cNvPr id="124" name="Google Shape;124;p56"/>
          <p:cNvGrpSpPr/>
          <p:nvPr/>
        </p:nvGrpSpPr>
        <p:grpSpPr>
          <a:xfrm>
            <a:off x="-1501650" y="-768492"/>
            <a:ext cx="12837000" cy="6608538"/>
            <a:chOff x="-1501650" y="-768492"/>
            <a:chExt cx="12837000" cy="6608538"/>
          </a:xfrm>
        </p:grpSpPr>
        <p:sp>
          <p:nvSpPr>
            <p:cNvPr id="125" name="Google Shape;125;p56"/>
            <p:cNvSpPr/>
            <p:nvPr/>
          </p:nvSpPr>
          <p:spPr>
            <a:xfrm>
              <a:off x="7337550" y="1842246"/>
              <a:ext cx="3997800" cy="3997800"/>
            </a:xfrm>
            <a:prstGeom prst="ellipse">
              <a:avLst/>
            </a:prstGeom>
            <a:solidFill>
              <a:srgbClr val="76B8F4">
                <a:alpha val="2039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 name="Google Shape;126;p56"/>
            <p:cNvSpPr/>
            <p:nvPr/>
          </p:nvSpPr>
          <p:spPr>
            <a:xfrm>
              <a:off x="-1501650" y="-768492"/>
              <a:ext cx="3997800" cy="3997800"/>
            </a:xfrm>
            <a:prstGeom prst="ellipse">
              <a:avLst/>
            </a:prstGeom>
            <a:solidFill>
              <a:srgbClr val="76B8F4">
                <a:alpha val="2039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10_1">
    <p:spTree>
      <p:nvGrpSpPr>
        <p:cNvPr id="127" name="Shape 127"/>
        <p:cNvGrpSpPr/>
        <p:nvPr/>
      </p:nvGrpSpPr>
      <p:grpSpPr>
        <a:xfrm>
          <a:off x="0" y="0"/>
          <a:ext cx="0" cy="0"/>
          <a:chOff x="0" y="0"/>
          <a:chExt cx="0" cy="0"/>
        </a:xfrm>
      </p:grpSpPr>
      <p:sp>
        <p:nvSpPr>
          <p:cNvPr id="128" name="Google Shape;128;p57"/>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b="0"/>
            </a:lvl2pPr>
            <a:lvl3pPr lvl="2" algn="l">
              <a:lnSpc>
                <a:spcPct val="100000"/>
              </a:lnSpc>
              <a:spcBef>
                <a:spcPts val="0"/>
              </a:spcBef>
              <a:spcAft>
                <a:spcPts val="0"/>
              </a:spcAft>
              <a:buSzPts val="3000"/>
              <a:buNone/>
              <a:defRPr b="0"/>
            </a:lvl3pPr>
            <a:lvl4pPr lvl="3" algn="l">
              <a:lnSpc>
                <a:spcPct val="100000"/>
              </a:lnSpc>
              <a:spcBef>
                <a:spcPts val="0"/>
              </a:spcBef>
              <a:spcAft>
                <a:spcPts val="0"/>
              </a:spcAft>
              <a:buSzPts val="3000"/>
              <a:buNone/>
              <a:defRPr b="0"/>
            </a:lvl4pPr>
            <a:lvl5pPr lvl="4" algn="l">
              <a:lnSpc>
                <a:spcPct val="100000"/>
              </a:lnSpc>
              <a:spcBef>
                <a:spcPts val="0"/>
              </a:spcBef>
              <a:spcAft>
                <a:spcPts val="0"/>
              </a:spcAft>
              <a:buSzPts val="3000"/>
              <a:buNone/>
              <a:defRPr b="0"/>
            </a:lvl5pPr>
            <a:lvl6pPr lvl="5" algn="l">
              <a:lnSpc>
                <a:spcPct val="100000"/>
              </a:lnSpc>
              <a:spcBef>
                <a:spcPts val="0"/>
              </a:spcBef>
              <a:spcAft>
                <a:spcPts val="0"/>
              </a:spcAft>
              <a:buSzPts val="3000"/>
              <a:buNone/>
              <a:defRPr b="0"/>
            </a:lvl6pPr>
            <a:lvl7pPr lvl="6" algn="l">
              <a:lnSpc>
                <a:spcPct val="100000"/>
              </a:lnSpc>
              <a:spcBef>
                <a:spcPts val="0"/>
              </a:spcBef>
              <a:spcAft>
                <a:spcPts val="0"/>
              </a:spcAft>
              <a:buSzPts val="3000"/>
              <a:buNone/>
              <a:defRPr b="0"/>
            </a:lvl7pPr>
            <a:lvl8pPr lvl="7" algn="l">
              <a:lnSpc>
                <a:spcPct val="100000"/>
              </a:lnSpc>
              <a:spcBef>
                <a:spcPts val="0"/>
              </a:spcBef>
              <a:spcAft>
                <a:spcPts val="0"/>
              </a:spcAft>
              <a:buSzPts val="3000"/>
              <a:buNone/>
              <a:defRPr b="0"/>
            </a:lvl8pPr>
            <a:lvl9pPr lvl="8" algn="l">
              <a:lnSpc>
                <a:spcPct val="100000"/>
              </a:lnSpc>
              <a:spcBef>
                <a:spcPts val="0"/>
              </a:spcBef>
              <a:spcAft>
                <a:spcPts val="0"/>
              </a:spcAft>
              <a:buSzPts val="3000"/>
              <a:buNone/>
              <a:defRPr b="0"/>
            </a:lvl9pPr>
          </a:lstStyle>
          <a:p/>
        </p:txBody>
      </p:sp>
      <p:grpSp>
        <p:nvGrpSpPr>
          <p:cNvPr id="129" name="Google Shape;129;p57"/>
          <p:cNvGrpSpPr/>
          <p:nvPr/>
        </p:nvGrpSpPr>
        <p:grpSpPr>
          <a:xfrm rot="1028691">
            <a:off x="-659567" y="-384018"/>
            <a:ext cx="11180588" cy="5032172"/>
            <a:chOff x="-964225" y="-1317600"/>
            <a:chExt cx="11180150" cy="5031975"/>
          </a:xfrm>
        </p:grpSpPr>
        <p:sp>
          <p:nvSpPr>
            <p:cNvPr id="130" name="Google Shape;130;p57"/>
            <p:cNvSpPr/>
            <p:nvPr/>
          </p:nvSpPr>
          <p:spPr>
            <a:xfrm>
              <a:off x="8101225" y="-1317600"/>
              <a:ext cx="2114700" cy="2114700"/>
            </a:xfrm>
            <a:prstGeom prst="ellipse">
              <a:avLst/>
            </a:prstGeom>
            <a:solidFill>
              <a:srgbClr val="76B8F4">
                <a:alpha val="2039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 name="Google Shape;131;p57"/>
            <p:cNvSpPr/>
            <p:nvPr/>
          </p:nvSpPr>
          <p:spPr>
            <a:xfrm>
              <a:off x="-964225" y="2306775"/>
              <a:ext cx="1407600" cy="1407600"/>
            </a:xfrm>
            <a:prstGeom prst="ellipse">
              <a:avLst/>
            </a:prstGeom>
            <a:solidFill>
              <a:srgbClr val="76B8F4">
                <a:alpha val="2039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4_1">
    <p:spTree>
      <p:nvGrpSpPr>
        <p:cNvPr id="132" name="Shape 132"/>
        <p:cNvGrpSpPr/>
        <p:nvPr/>
      </p:nvGrpSpPr>
      <p:grpSpPr>
        <a:xfrm>
          <a:off x="0" y="0"/>
          <a:ext cx="0" cy="0"/>
          <a:chOff x="0" y="0"/>
          <a:chExt cx="0" cy="0"/>
        </a:xfrm>
      </p:grpSpPr>
      <p:sp>
        <p:nvSpPr>
          <p:cNvPr id="133" name="Google Shape;133;p58"/>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b="0"/>
            </a:lvl2pPr>
            <a:lvl3pPr lvl="2" algn="l">
              <a:lnSpc>
                <a:spcPct val="100000"/>
              </a:lnSpc>
              <a:spcBef>
                <a:spcPts val="0"/>
              </a:spcBef>
              <a:spcAft>
                <a:spcPts val="0"/>
              </a:spcAft>
              <a:buSzPts val="3000"/>
              <a:buNone/>
              <a:defRPr b="0"/>
            </a:lvl3pPr>
            <a:lvl4pPr lvl="3" algn="l">
              <a:lnSpc>
                <a:spcPct val="100000"/>
              </a:lnSpc>
              <a:spcBef>
                <a:spcPts val="0"/>
              </a:spcBef>
              <a:spcAft>
                <a:spcPts val="0"/>
              </a:spcAft>
              <a:buSzPts val="3000"/>
              <a:buNone/>
              <a:defRPr b="0"/>
            </a:lvl4pPr>
            <a:lvl5pPr lvl="4" algn="l">
              <a:lnSpc>
                <a:spcPct val="100000"/>
              </a:lnSpc>
              <a:spcBef>
                <a:spcPts val="0"/>
              </a:spcBef>
              <a:spcAft>
                <a:spcPts val="0"/>
              </a:spcAft>
              <a:buSzPts val="3000"/>
              <a:buNone/>
              <a:defRPr b="0"/>
            </a:lvl5pPr>
            <a:lvl6pPr lvl="5" algn="l">
              <a:lnSpc>
                <a:spcPct val="100000"/>
              </a:lnSpc>
              <a:spcBef>
                <a:spcPts val="0"/>
              </a:spcBef>
              <a:spcAft>
                <a:spcPts val="0"/>
              </a:spcAft>
              <a:buSzPts val="3000"/>
              <a:buNone/>
              <a:defRPr b="0"/>
            </a:lvl6pPr>
            <a:lvl7pPr lvl="6" algn="l">
              <a:lnSpc>
                <a:spcPct val="100000"/>
              </a:lnSpc>
              <a:spcBef>
                <a:spcPts val="0"/>
              </a:spcBef>
              <a:spcAft>
                <a:spcPts val="0"/>
              </a:spcAft>
              <a:buSzPts val="3000"/>
              <a:buNone/>
              <a:defRPr b="0"/>
            </a:lvl7pPr>
            <a:lvl8pPr lvl="7" algn="l">
              <a:lnSpc>
                <a:spcPct val="100000"/>
              </a:lnSpc>
              <a:spcBef>
                <a:spcPts val="0"/>
              </a:spcBef>
              <a:spcAft>
                <a:spcPts val="0"/>
              </a:spcAft>
              <a:buSzPts val="3000"/>
              <a:buNone/>
              <a:defRPr b="0"/>
            </a:lvl8pPr>
            <a:lvl9pPr lvl="8" algn="l">
              <a:lnSpc>
                <a:spcPct val="100000"/>
              </a:lnSpc>
              <a:spcBef>
                <a:spcPts val="0"/>
              </a:spcBef>
              <a:spcAft>
                <a:spcPts val="0"/>
              </a:spcAft>
              <a:buSzPts val="3000"/>
              <a:buNone/>
              <a:defRPr b="0"/>
            </a:lvl9pPr>
          </a:lstStyle>
          <a:p/>
        </p:txBody>
      </p:sp>
      <p:sp>
        <p:nvSpPr>
          <p:cNvPr id="134" name="Google Shape;134;p58"/>
          <p:cNvSpPr txBox="1"/>
          <p:nvPr>
            <p:ph idx="1" type="subTitle"/>
          </p:nvPr>
        </p:nvSpPr>
        <p:spPr>
          <a:xfrm>
            <a:off x="720000" y="1146421"/>
            <a:ext cx="7704000" cy="754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1200"/>
              <a:buChar char="●"/>
              <a:defRPr/>
            </a:lvl1pPr>
            <a:lvl2pPr lvl="1" algn="ctr">
              <a:lnSpc>
                <a:spcPct val="100000"/>
              </a:lnSpc>
              <a:spcBef>
                <a:spcPts val="0"/>
              </a:spcBef>
              <a:spcAft>
                <a:spcPts val="0"/>
              </a:spcAft>
              <a:buSzPts val="1200"/>
              <a:buChar char="○"/>
              <a:defRPr/>
            </a:lvl2pPr>
            <a:lvl3pPr lvl="2" algn="ctr">
              <a:lnSpc>
                <a:spcPct val="100000"/>
              </a:lnSpc>
              <a:spcBef>
                <a:spcPts val="0"/>
              </a:spcBef>
              <a:spcAft>
                <a:spcPts val="0"/>
              </a:spcAft>
              <a:buSzPts val="1200"/>
              <a:buChar char="■"/>
              <a:defRPr/>
            </a:lvl3pPr>
            <a:lvl4pPr lvl="3" algn="ctr">
              <a:lnSpc>
                <a:spcPct val="100000"/>
              </a:lnSpc>
              <a:spcBef>
                <a:spcPts val="0"/>
              </a:spcBef>
              <a:spcAft>
                <a:spcPts val="0"/>
              </a:spcAft>
              <a:buSzPts val="1200"/>
              <a:buChar char="●"/>
              <a:defRPr/>
            </a:lvl4pPr>
            <a:lvl5pPr lvl="4" algn="ctr">
              <a:lnSpc>
                <a:spcPct val="100000"/>
              </a:lnSpc>
              <a:spcBef>
                <a:spcPts val="0"/>
              </a:spcBef>
              <a:spcAft>
                <a:spcPts val="0"/>
              </a:spcAft>
              <a:buSzPts val="1200"/>
              <a:buChar char="○"/>
              <a:defRPr/>
            </a:lvl5pPr>
            <a:lvl6pPr lvl="5" algn="ctr">
              <a:lnSpc>
                <a:spcPct val="100000"/>
              </a:lnSpc>
              <a:spcBef>
                <a:spcPts val="0"/>
              </a:spcBef>
              <a:spcAft>
                <a:spcPts val="0"/>
              </a:spcAft>
              <a:buSzPts val="1200"/>
              <a:buChar char="■"/>
              <a:defRPr/>
            </a:lvl6pPr>
            <a:lvl7pPr lvl="6" algn="ctr">
              <a:lnSpc>
                <a:spcPct val="100000"/>
              </a:lnSpc>
              <a:spcBef>
                <a:spcPts val="0"/>
              </a:spcBef>
              <a:spcAft>
                <a:spcPts val="0"/>
              </a:spcAft>
              <a:buSzPts val="1200"/>
              <a:buChar char="●"/>
              <a:defRPr/>
            </a:lvl7pPr>
            <a:lvl8pPr lvl="7" algn="ctr">
              <a:lnSpc>
                <a:spcPct val="100000"/>
              </a:lnSpc>
              <a:spcBef>
                <a:spcPts val="0"/>
              </a:spcBef>
              <a:spcAft>
                <a:spcPts val="0"/>
              </a:spcAft>
              <a:buSzPts val="1200"/>
              <a:buChar char="○"/>
              <a:defRPr/>
            </a:lvl8pPr>
            <a:lvl9pPr lvl="8" algn="ctr">
              <a:lnSpc>
                <a:spcPct val="100000"/>
              </a:lnSpc>
              <a:spcBef>
                <a:spcPts val="0"/>
              </a:spcBef>
              <a:spcAft>
                <a:spcPts val="0"/>
              </a:spcAft>
              <a:buSzPts val="1200"/>
              <a:buChar char="■"/>
              <a:defRPr/>
            </a:lvl9pPr>
          </a:lstStyle>
          <a:p/>
        </p:txBody>
      </p:sp>
      <p:grpSp>
        <p:nvGrpSpPr>
          <p:cNvPr id="135" name="Google Shape;135;p58"/>
          <p:cNvGrpSpPr/>
          <p:nvPr/>
        </p:nvGrpSpPr>
        <p:grpSpPr>
          <a:xfrm>
            <a:off x="-1133650" y="197200"/>
            <a:ext cx="11669350" cy="6074100"/>
            <a:chOff x="-1133650" y="197200"/>
            <a:chExt cx="11669350" cy="6074100"/>
          </a:xfrm>
        </p:grpSpPr>
        <p:sp>
          <p:nvSpPr>
            <p:cNvPr id="136" name="Google Shape;136;p58"/>
            <p:cNvSpPr/>
            <p:nvPr/>
          </p:nvSpPr>
          <p:spPr>
            <a:xfrm>
              <a:off x="8424000" y="197200"/>
              <a:ext cx="2111700" cy="2111700"/>
            </a:xfrm>
            <a:prstGeom prst="ellipse">
              <a:avLst/>
            </a:prstGeom>
            <a:solidFill>
              <a:srgbClr val="76B8F4">
                <a:alpha val="2039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 name="Google Shape;137;p58"/>
            <p:cNvSpPr/>
            <p:nvPr/>
          </p:nvSpPr>
          <p:spPr>
            <a:xfrm>
              <a:off x="-1133650" y="4159600"/>
              <a:ext cx="2111700" cy="2111700"/>
            </a:xfrm>
            <a:prstGeom prst="ellipse">
              <a:avLst/>
            </a:prstGeom>
            <a:solidFill>
              <a:srgbClr val="76B8F4">
                <a:alpha val="2039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4_1_1">
    <p:spTree>
      <p:nvGrpSpPr>
        <p:cNvPr id="138" name="Shape 138"/>
        <p:cNvGrpSpPr/>
        <p:nvPr/>
      </p:nvGrpSpPr>
      <p:grpSpPr>
        <a:xfrm>
          <a:off x="0" y="0"/>
          <a:ext cx="0" cy="0"/>
          <a:chOff x="0" y="0"/>
          <a:chExt cx="0" cy="0"/>
        </a:xfrm>
      </p:grpSpPr>
      <p:sp>
        <p:nvSpPr>
          <p:cNvPr id="139" name="Google Shape;139;p59"/>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b="0"/>
            </a:lvl2pPr>
            <a:lvl3pPr lvl="2" algn="l">
              <a:lnSpc>
                <a:spcPct val="100000"/>
              </a:lnSpc>
              <a:spcBef>
                <a:spcPts val="0"/>
              </a:spcBef>
              <a:spcAft>
                <a:spcPts val="0"/>
              </a:spcAft>
              <a:buSzPts val="3000"/>
              <a:buNone/>
              <a:defRPr b="0"/>
            </a:lvl3pPr>
            <a:lvl4pPr lvl="3" algn="l">
              <a:lnSpc>
                <a:spcPct val="100000"/>
              </a:lnSpc>
              <a:spcBef>
                <a:spcPts val="0"/>
              </a:spcBef>
              <a:spcAft>
                <a:spcPts val="0"/>
              </a:spcAft>
              <a:buSzPts val="3000"/>
              <a:buNone/>
              <a:defRPr b="0"/>
            </a:lvl4pPr>
            <a:lvl5pPr lvl="4" algn="l">
              <a:lnSpc>
                <a:spcPct val="100000"/>
              </a:lnSpc>
              <a:spcBef>
                <a:spcPts val="0"/>
              </a:spcBef>
              <a:spcAft>
                <a:spcPts val="0"/>
              </a:spcAft>
              <a:buSzPts val="3000"/>
              <a:buNone/>
              <a:defRPr b="0"/>
            </a:lvl5pPr>
            <a:lvl6pPr lvl="5" algn="l">
              <a:lnSpc>
                <a:spcPct val="100000"/>
              </a:lnSpc>
              <a:spcBef>
                <a:spcPts val="0"/>
              </a:spcBef>
              <a:spcAft>
                <a:spcPts val="0"/>
              </a:spcAft>
              <a:buSzPts val="3000"/>
              <a:buNone/>
              <a:defRPr b="0"/>
            </a:lvl6pPr>
            <a:lvl7pPr lvl="6" algn="l">
              <a:lnSpc>
                <a:spcPct val="100000"/>
              </a:lnSpc>
              <a:spcBef>
                <a:spcPts val="0"/>
              </a:spcBef>
              <a:spcAft>
                <a:spcPts val="0"/>
              </a:spcAft>
              <a:buSzPts val="3000"/>
              <a:buNone/>
              <a:defRPr b="0"/>
            </a:lvl7pPr>
            <a:lvl8pPr lvl="7" algn="l">
              <a:lnSpc>
                <a:spcPct val="100000"/>
              </a:lnSpc>
              <a:spcBef>
                <a:spcPts val="0"/>
              </a:spcBef>
              <a:spcAft>
                <a:spcPts val="0"/>
              </a:spcAft>
              <a:buSzPts val="3000"/>
              <a:buNone/>
              <a:defRPr b="0"/>
            </a:lvl8pPr>
            <a:lvl9pPr lvl="8" algn="l">
              <a:lnSpc>
                <a:spcPct val="100000"/>
              </a:lnSpc>
              <a:spcBef>
                <a:spcPts val="0"/>
              </a:spcBef>
              <a:spcAft>
                <a:spcPts val="0"/>
              </a:spcAft>
              <a:buSzPts val="3000"/>
              <a:buNone/>
              <a:defRPr b="0"/>
            </a:lvl9pPr>
          </a:lstStyle>
          <a:p/>
        </p:txBody>
      </p:sp>
      <p:sp>
        <p:nvSpPr>
          <p:cNvPr id="140" name="Google Shape;140;p59"/>
          <p:cNvSpPr txBox="1"/>
          <p:nvPr>
            <p:ph idx="1" type="subTitle"/>
          </p:nvPr>
        </p:nvSpPr>
        <p:spPr>
          <a:xfrm>
            <a:off x="720000" y="1153400"/>
            <a:ext cx="6402900" cy="2419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1200"/>
              <a:buChar char="●"/>
              <a:defRPr/>
            </a:lvl1pPr>
            <a:lvl2pPr lvl="1" algn="ctr">
              <a:lnSpc>
                <a:spcPct val="100000"/>
              </a:lnSpc>
              <a:spcBef>
                <a:spcPts val="0"/>
              </a:spcBef>
              <a:spcAft>
                <a:spcPts val="0"/>
              </a:spcAft>
              <a:buSzPts val="1200"/>
              <a:buChar char="○"/>
              <a:defRPr/>
            </a:lvl2pPr>
            <a:lvl3pPr lvl="2" algn="ctr">
              <a:lnSpc>
                <a:spcPct val="100000"/>
              </a:lnSpc>
              <a:spcBef>
                <a:spcPts val="0"/>
              </a:spcBef>
              <a:spcAft>
                <a:spcPts val="0"/>
              </a:spcAft>
              <a:buSzPts val="1200"/>
              <a:buChar char="■"/>
              <a:defRPr/>
            </a:lvl3pPr>
            <a:lvl4pPr lvl="3" algn="ctr">
              <a:lnSpc>
                <a:spcPct val="100000"/>
              </a:lnSpc>
              <a:spcBef>
                <a:spcPts val="0"/>
              </a:spcBef>
              <a:spcAft>
                <a:spcPts val="0"/>
              </a:spcAft>
              <a:buSzPts val="1200"/>
              <a:buChar char="●"/>
              <a:defRPr/>
            </a:lvl4pPr>
            <a:lvl5pPr lvl="4" algn="ctr">
              <a:lnSpc>
                <a:spcPct val="100000"/>
              </a:lnSpc>
              <a:spcBef>
                <a:spcPts val="0"/>
              </a:spcBef>
              <a:spcAft>
                <a:spcPts val="0"/>
              </a:spcAft>
              <a:buSzPts val="1200"/>
              <a:buChar char="○"/>
              <a:defRPr/>
            </a:lvl5pPr>
            <a:lvl6pPr lvl="5" algn="ctr">
              <a:lnSpc>
                <a:spcPct val="100000"/>
              </a:lnSpc>
              <a:spcBef>
                <a:spcPts val="0"/>
              </a:spcBef>
              <a:spcAft>
                <a:spcPts val="0"/>
              </a:spcAft>
              <a:buSzPts val="1200"/>
              <a:buChar char="■"/>
              <a:defRPr/>
            </a:lvl6pPr>
            <a:lvl7pPr lvl="6" algn="ctr">
              <a:lnSpc>
                <a:spcPct val="100000"/>
              </a:lnSpc>
              <a:spcBef>
                <a:spcPts val="0"/>
              </a:spcBef>
              <a:spcAft>
                <a:spcPts val="0"/>
              </a:spcAft>
              <a:buSzPts val="1200"/>
              <a:buChar char="●"/>
              <a:defRPr/>
            </a:lvl7pPr>
            <a:lvl8pPr lvl="7" algn="ctr">
              <a:lnSpc>
                <a:spcPct val="100000"/>
              </a:lnSpc>
              <a:spcBef>
                <a:spcPts val="0"/>
              </a:spcBef>
              <a:spcAft>
                <a:spcPts val="0"/>
              </a:spcAft>
              <a:buSzPts val="1200"/>
              <a:buChar char="○"/>
              <a:defRPr/>
            </a:lvl8pPr>
            <a:lvl9pPr lvl="8" algn="ctr">
              <a:lnSpc>
                <a:spcPct val="100000"/>
              </a:lnSpc>
              <a:spcBef>
                <a:spcPts val="0"/>
              </a:spcBef>
              <a:spcAft>
                <a:spcPts val="0"/>
              </a:spcAft>
              <a:buSzPts val="1200"/>
              <a:buChar char="■"/>
              <a:defRPr/>
            </a:lvl9pPr>
          </a:lstStyle>
          <a:p/>
        </p:txBody>
      </p:sp>
      <p:grpSp>
        <p:nvGrpSpPr>
          <p:cNvPr id="141" name="Google Shape;141;p59"/>
          <p:cNvGrpSpPr/>
          <p:nvPr/>
        </p:nvGrpSpPr>
        <p:grpSpPr>
          <a:xfrm>
            <a:off x="-1133650" y="197200"/>
            <a:ext cx="11669350" cy="6074100"/>
            <a:chOff x="-1133650" y="197200"/>
            <a:chExt cx="11669350" cy="6074100"/>
          </a:xfrm>
        </p:grpSpPr>
        <p:sp>
          <p:nvSpPr>
            <p:cNvPr id="142" name="Google Shape;142;p59"/>
            <p:cNvSpPr/>
            <p:nvPr/>
          </p:nvSpPr>
          <p:spPr>
            <a:xfrm>
              <a:off x="8424000" y="197200"/>
              <a:ext cx="2111700" cy="2111700"/>
            </a:xfrm>
            <a:prstGeom prst="ellipse">
              <a:avLst/>
            </a:prstGeom>
            <a:solidFill>
              <a:srgbClr val="76B8F4">
                <a:alpha val="2039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 name="Google Shape;143;p59"/>
            <p:cNvSpPr/>
            <p:nvPr/>
          </p:nvSpPr>
          <p:spPr>
            <a:xfrm>
              <a:off x="-1133650" y="4159600"/>
              <a:ext cx="2111700" cy="2111700"/>
            </a:xfrm>
            <a:prstGeom prst="ellipse">
              <a:avLst/>
            </a:prstGeom>
            <a:solidFill>
              <a:srgbClr val="76B8F4">
                <a:alpha val="2039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44" name="Google Shape;144;p59"/>
          <p:cNvSpPr/>
          <p:nvPr/>
        </p:nvSpPr>
        <p:spPr>
          <a:xfrm>
            <a:off x="5541825" y="3134600"/>
            <a:ext cx="4457700" cy="4457700"/>
          </a:xfrm>
          <a:prstGeom prst="ellipse">
            <a:avLst/>
          </a:prstGeom>
          <a:solidFill>
            <a:srgbClr val="76B8F4">
              <a:alpha val="2039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45" name="Shape 145"/>
        <p:cNvGrpSpPr/>
        <p:nvPr/>
      </p:nvGrpSpPr>
      <p:grpSpPr>
        <a:xfrm>
          <a:off x="0" y="0"/>
          <a:ext cx="0" cy="0"/>
          <a:chOff x="0" y="0"/>
          <a:chExt cx="0" cy="0"/>
        </a:xfrm>
      </p:grpSpPr>
      <p:sp>
        <p:nvSpPr>
          <p:cNvPr id="146" name="Google Shape;146;p63"/>
          <p:cNvSpPr txBox="1"/>
          <p:nvPr>
            <p:ph type="title"/>
          </p:nvPr>
        </p:nvSpPr>
        <p:spPr>
          <a:xfrm>
            <a:off x="2317950" y="1307100"/>
            <a:ext cx="4508100" cy="2529300"/>
          </a:xfrm>
          <a:prstGeom prst="rect">
            <a:avLst/>
          </a:prstGeom>
          <a:noFill/>
          <a:ln>
            <a:noFill/>
          </a:ln>
        </p:spPr>
        <p:txBody>
          <a:bodyPr anchorCtr="0" anchor="ctr" bIns="91425" lIns="91425" spcFirstLastPara="1" rIns="91425" wrap="square" tIns="91425">
            <a:noAutofit/>
          </a:bodyPr>
          <a:lstStyle>
            <a:lvl1pPr lvl="0" algn="ctr">
              <a:lnSpc>
                <a:spcPct val="8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147" name="Google Shape;147;p63"/>
          <p:cNvSpPr/>
          <p:nvPr/>
        </p:nvSpPr>
        <p:spPr>
          <a:xfrm>
            <a:off x="-3467975" y="615900"/>
            <a:ext cx="4370400" cy="4370400"/>
          </a:xfrm>
          <a:prstGeom prst="ellipse">
            <a:avLst/>
          </a:prstGeom>
          <a:solidFill>
            <a:srgbClr val="76B8F4">
              <a:alpha val="2039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 name="Google Shape;148;p63"/>
          <p:cNvSpPr/>
          <p:nvPr/>
        </p:nvSpPr>
        <p:spPr>
          <a:xfrm>
            <a:off x="8069075" y="-2089200"/>
            <a:ext cx="4370400" cy="4370400"/>
          </a:xfrm>
          <a:prstGeom prst="ellipse">
            <a:avLst/>
          </a:prstGeom>
          <a:solidFill>
            <a:srgbClr val="76B8F4">
              <a:alpha val="2039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49" name="Shape 149"/>
        <p:cNvGrpSpPr/>
        <p:nvPr/>
      </p:nvGrpSpPr>
      <p:grpSpPr>
        <a:xfrm>
          <a:off x="0" y="0"/>
          <a:ext cx="0" cy="0"/>
          <a:chOff x="0" y="0"/>
          <a:chExt cx="0" cy="0"/>
        </a:xfrm>
      </p:grpSpPr>
      <p:sp>
        <p:nvSpPr>
          <p:cNvPr id="150" name="Google Shape;150;p64"/>
          <p:cNvSpPr txBox="1"/>
          <p:nvPr>
            <p:ph type="title"/>
          </p:nvPr>
        </p:nvSpPr>
        <p:spPr>
          <a:xfrm>
            <a:off x="2135550" y="1189100"/>
            <a:ext cx="4872900" cy="1964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6000"/>
              <a:buNone/>
              <a:defRPr sz="6000"/>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p:txBody>
      </p:sp>
      <p:sp>
        <p:nvSpPr>
          <p:cNvPr id="151" name="Google Shape;151;p64"/>
          <p:cNvSpPr txBox="1"/>
          <p:nvPr>
            <p:ph idx="1" type="subTitle"/>
          </p:nvPr>
        </p:nvSpPr>
        <p:spPr>
          <a:xfrm>
            <a:off x="2135550" y="3153500"/>
            <a:ext cx="4872900" cy="671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sz="1600"/>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52" name="Google Shape;152;p64"/>
          <p:cNvSpPr/>
          <p:nvPr/>
        </p:nvSpPr>
        <p:spPr>
          <a:xfrm>
            <a:off x="-2832975" y="-1697325"/>
            <a:ext cx="4370400" cy="4370400"/>
          </a:xfrm>
          <a:prstGeom prst="ellipse">
            <a:avLst/>
          </a:prstGeom>
          <a:solidFill>
            <a:srgbClr val="76B8F4">
              <a:alpha val="2039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 name="Google Shape;153;p64"/>
          <p:cNvSpPr/>
          <p:nvPr/>
        </p:nvSpPr>
        <p:spPr>
          <a:xfrm>
            <a:off x="7819600" y="3824600"/>
            <a:ext cx="2732100" cy="2732100"/>
          </a:xfrm>
          <a:prstGeom prst="ellipse">
            <a:avLst/>
          </a:prstGeom>
          <a:solidFill>
            <a:srgbClr val="76B8F4">
              <a:alpha val="2039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2" name="Shape 12"/>
        <p:cNvGrpSpPr/>
        <p:nvPr/>
      </p:nvGrpSpPr>
      <p:grpSpPr>
        <a:xfrm>
          <a:off x="0" y="0"/>
          <a:ext cx="0" cy="0"/>
          <a:chOff x="0" y="0"/>
          <a:chExt cx="0" cy="0"/>
        </a:xfrm>
      </p:grpSpPr>
      <p:sp>
        <p:nvSpPr>
          <p:cNvPr id="13" name="Google Shape;13;p44"/>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14" name="Google Shape;14;p44"/>
          <p:cNvSpPr txBox="1"/>
          <p:nvPr>
            <p:ph idx="1" type="body"/>
          </p:nvPr>
        </p:nvSpPr>
        <p:spPr>
          <a:xfrm>
            <a:off x="720000" y="1215751"/>
            <a:ext cx="7704000" cy="336900"/>
          </a:xfrm>
          <a:prstGeom prst="rect">
            <a:avLst/>
          </a:prstGeom>
          <a:noFill/>
          <a:ln>
            <a:noFill/>
          </a:ln>
        </p:spPr>
        <p:txBody>
          <a:bodyPr anchorCtr="0" anchor="t" bIns="91425" lIns="91425" spcFirstLastPara="1" rIns="91425" wrap="square" tIns="91425">
            <a:noAutofit/>
          </a:bodyPr>
          <a:lstStyle>
            <a:lvl1pPr indent="-304800" lvl="0" marL="457200" algn="l">
              <a:lnSpc>
                <a:spcPct val="100000"/>
              </a:lnSpc>
              <a:spcBef>
                <a:spcPts val="0"/>
              </a:spcBef>
              <a:spcAft>
                <a:spcPts val="0"/>
              </a:spcAft>
              <a:buSzPts val="1200"/>
              <a:buFont typeface="Nunito Light"/>
              <a:buChar char="●"/>
              <a:defRPr/>
            </a:lvl1pPr>
            <a:lvl2pPr indent="-304800" lvl="1" marL="914400" algn="l">
              <a:lnSpc>
                <a:spcPct val="100000"/>
              </a:lnSpc>
              <a:spcBef>
                <a:spcPts val="0"/>
              </a:spcBef>
              <a:spcAft>
                <a:spcPts val="0"/>
              </a:spcAft>
              <a:buSzPts val="1200"/>
              <a:buFont typeface="Nunito Light"/>
              <a:buChar char="○"/>
              <a:defRPr/>
            </a:lvl2pPr>
            <a:lvl3pPr indent="-304800" lvl="2" marL="1371600" algn="l">
              <a:lnSpc>
                <a:spcPct val="100000"/>
              </a:lnSpc>
              <a:spcBef>
                <a:spcPts val="0"/>
              </a:spcBef>
              <a:spcAft>
                <a:spcPts val="0"/>
              </a:spcAft>
              <a:buSzPts val="1200"/>
              <a:buFont typeface="Nunito Light"/>
              <a:buChar char="■"/>
              <a:defRPr/>
            </a:lvl3pPr>
            <a:lvl4pPr indent="-304800" lvl="3" marL="1828800" algn="l">
              <a:lnSpc>
                <a:spcPct val="100000"/>
              </a:lnSpc>
              <a:spcBef>
                <a:spcPts val="0"/>
              </a:spcBef>
              <a:spcAft>
                <a:spcPts val="0"/>
              </a:spcAft>
              <a:buSzPts val="1200"/>
              <a:buFont typeface="Nunito Light"/>
              <a:buChar char="●"/>
              <a:defRPr/>
            </a:lvl4pPr>
            <a:lvl5pPr indent="-304800" lvl="4" marL="2286000" algn="l">
              <a:lnSpc>
                <a:spcPct val="100000"/>
              </a:lnSpc>
              <a:spcBef>
                <a:spcPts val="0"/>
              </a:spcBef>
              <a:spcAft>
                <a:spcPts val="0"/>
              </a:spcAft>
              <a:buSzPts val="1200"/>
              <a:buFont typeface="Nunito Light"/>
              <a:buChar char="○"/>
              <a:defRPr/>
            </a:lvl5pPr>
            <a:lvl6pPr indent="-304800" lvl="5" marL="2743200" algn="l">
              <a:lnSpc>
                <a:spcPct val="100000"/>
              </a:lnSpc>
              <a:spcBef>
                <a:spcPts val="0"/>
              </a:spcBef>
              <a:spcAft>
                <a:spcPts val="0"/>
              </a:spcAft>
              <a:buSzPts val="1200"/>
              <a:buFont typeface="Nunito Light"/>
              <a:buChar char="■"/>
              <a:defRPr/>
            </a:lvl6pPr>
            <a:lvl7pPr indent="-304800" lvl="6" marL="3200400" algn="l">
              <a:lnSpc>
                <a:spcPct val="100000"/>
              </a:lnSpc>
              <a:spcBef>
                <a:spcPts val="0"/>
              </a:spcBef>
              <a:spcAft>
                <a:spcPts val="0"/>
              </a:spcAft>
              <a:buSzPts val="1200"/>
              <a:buFont typeface="Nunito Light"/>
              <a:buChar char="●"/>
              <a:defRPr/>
            </a:lvl7pPr>
            <a:lvl8pPr indent="-304800" lvl="7" marL="3657600" algn="l">
              <a:lnSpc>
                <a:spcPct val="100000"/>
              </a:lnSpc>
              <a:spcBef>
                <a:spcPts val="0"/>
              </a:spcBef>
              <a:spcAft>
                <a:spcPts val="0"/>
              </a:spcAft>
              <a:buSzPts val="1200"/>
              <a:buFont typeface="Nunito Light"/>
              <a:buChar char="○"/>
              <a:defRPr/>
            </a:lvl8pPr>
            <a:lvl9pPr indent="-304800" lvl="8" marL="4114800" algn="l">
              <a:lnSpc>
                <a:spcPct val="100000"/>
              </a:lnSpc>
              <a:spcBef>
                <a:spcPts val="0"/>
              </a:spcBef>
              <a:spcAft>
                <a:spcPts val="0"/>
              </a:spcAft>
              <a:buSzPts val="1200"/>
              <a:buFont typeface="Nunito Light"/>
              <a:buChar char="■"/>
              <a:defRPr/>
            </a:lvl9pPr>
          </a:lstStyle>
          <a:p/>
        </p:txBody>
      </p:sp>
      <p:grpSp>
        <p:nvGrpSpPr>
          <p:cNvPr id="15" name="Google Shape;15;p44"/>
          <p:cNvGrpSpPr/>
          <p:nvPr/>
        </p:nvGrpSpPr>
        <p:grpSpPr>
          <a:xfrm>
            <a:off x="-731075" y="-650075"/>
            <a:ext cx="10540950" cy="6545550"/>
            <a:chOff x="-731075" y="-650075"/>
            <a:chExt cx="10540950" cy="6545550"/>
          </a:xfrm>
        </p:grpSpPr>
        <p:sp>
          <p:nvSpPr>
            <p:cNvPr id="16" name="Google Shape;16;p44"/>
            <p:cNvSpPr/>
            <p:nvPr/>
          </p:nvSpPr>
          <p:spPr>
            <a:xfrm>
              <a:off x="-731075" y="-650075"/>
              <a:ext cx="1513500" cy="1513500"/>
            </a:xfrm>
            <a:prstGeom prst="ellipse">
              <a:avLst/>
            </a:prstGeom>
            <a:solidFill>
              <a:srgbClr val="76B8F4">
                <a:alpha val="2039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 name="Google Shape;17;p44"/>
            <p:cNvSpPr/>
            <p:nvPr/>
          </p:nvSpPr>
          <p:spPr>
            <a:xfrm>
              <a:off x="8296375" y="4381975"/>
              <a:ext cx="1513500" cy="1513500"/>
            </a:xfrm>
            <a:prstGeom prst="ellipse">
              <a:avLst/>
            </a:prstGeom>
            <a:solidFill>
              <a:srgbClr val="76B8F4">
                <a:alpha val="2039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54" name="Shape 154"/>
        <p:cNvGrpSpPr/>
        <p:nvPr/>
      </p:nvGrpSpPr>
      <p:grpSpPr>
        <a:xfrm>
          <a:off x="0" y="0"/>
          <a:ext cx="0" cy="0"/>
          <a:chOff x="0" y="0"/>
          <a:chExt cx="0" cy="0"/>
        </a:xfrm>
      </p:grpSpPr>
      <p:sp>
        <p:nvSpPr>
          <p:cNvPr id="155" name="Google Shape;155;p65"/>
          <p:cNvSpPr/>
          <p:nvPr>
            <p:ph idx="2" type="pic"/>
          </p:nvPr>
        </p:nvSpPr>
        <p:spPr>
          <a:xfrm>
            <a:off x="0" y="0"/>
            <a:ext cx="9144000" cy="5143500"/>
          </a:xfrm>
          <a:prstGeom prst="rect">
            <a:avLst/>
          </a:prstGeom>
          <a:noFill/>
          <a:ln>
            <a:noFill/>
          </a:ln>
        </p:spPr>
      </p:sp>
      <p:sp>
        <p:nvSpPr>
          <p:cNvPr id="156" name="Google Shape;156;p65"/>
          <p:cNvSpPr txBox="1"/>
          <p:nvPr>
            <p:ph type="title"/>
          </p:nvPr>
        </p:nvSpPr>
        <p:spPr>
          <a:xfrm>
            <a:off x="720000" y="4014450"/>
            <a:ext cx="7704000" cy="572700"/>
          </a:xfrm>
          <a:prstGeom prst="rect">
            <a:avLst/>
          </a:prstGeom>
          <a:solidFill>
            <a:schemeClr val="dk2"/>
          </a:solid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a:solidFill>
                  <a:schemeClr val="lt1"/>
                </a:solidFill>
              </a:defRPr>
            </a:lvl1pPr>
            <a:lvl2pPr lvl="1" algn="ctr">
              <a:lnSpc>
                <a:spcPct val="100000"/>
              </a:lnSpc>
              <a:spcBef>
                <a:spcPts val="0"/>
              </a:spcBef>
              <a:spcAft>
                <a:spcPts val="0"/>
              </a:spcAft>
              <a:buSzPts val="3000"/>
              <a:buNone/>
              <a:defRPr/>
            </a:lvl2pPr>
            <a:lvl3pPr lvl="2" algn="ctr">
              <a:lnSpc>
                <a:spcPct val="100000"/>
              </a:lnSpc>
              <a:spcBef>
                <a:spcPts val="0"/>
              </a:spcBef>
              <a:spcAft>
                <a:spcPts val="0"/>
              </a:spcAft>
              <a:buSzPts val="3000"/>
              <a:buNone/>
              <a:defRPr/>
            </a:lvl3pPr>
            <a:lvl4pPr lvl="3" algn="ctr">
              <a:lnSpc>
                <a:spcPct val="100000"/>
              </a:lnSpc>
              <a:spcBef>
                <a:spcPts val="0"/>
              </a:spcBef>
              <a:spcAft>
                <a:spcPts val="0"/>
              </a:spcAft>
              <a:buSzPts val="3000"/>
              <a:buNone/>
              <a:defRPr/>
            </a:lvl4pPr>
            <a:lvl5pPr lvl="4" algn="ctr">
              <a:lnSpc>
                <a:spcPct val="100000"/>
              </a:lnSpc>
              <a:spcBef>
                <a:spcPts val="0"/>
              </a:spcBef>
              <a:spcAft>
                <a:spcPts val="0"/>
              </a:spcAft>
              <a:buSzPts val="3000"/>
              <a:buNone/>
              <a:defRPr/>
            </a:lvl5pPr>
            <a:lvl6pPr lvl="5" algn="ctr">
              <a:lnSpc>
                <a:spcPct val="100000"/>
              </a:lnSpc>
              <a:spcBef>
                <a:spcPts val="0"/>
              </a:spcBef>
              <a:spcAft>
                <a:spcPts val="0"/>
              </a:spcAft>
              <a:buSzPts val="3000"/>
              <a:buNone/>
              <a:defRPr/>
            </a:lvl6pPr>
            <a:lvl7pPr lvl="6" algn="ctr">
              <a:lnSpc>
                <a:spcPct val="100000"/>
              </a:lnSpc>
              <a:spcBef>
                <a:spcPts val="0"/>
              </a:spcBef>
              <a:spcAft>
                <a:spcPts val="0"/>
              </a:spcAft>
              <a:buSzPts val="3000"/>
              <a:buNone/>
              <a:defRPr/>
            </a:lvl7pPr>
            <a:lvl8pPr lvl="7" algn="ctr">
              <a:lnSpc>
                <a:spcPct val="100000"/>
              </a:lnSpc>
              <a:spcBef>
                <a:spcPts val="0"/>
              </a:spcBef>
              <a:spcAft>
                <a:spcPts val="0"/>
              </a:spcAft>
              <a:buSzPts val="3000"/>
              <a:buNone/>
              <a:defRPr/>
            </a:lvl8pPr>
            <a:lvl9pPr lvl="8" algn="ctr">
              <a:lnSpc>
                <a:spcPct val="100000"/>
              </a:lnSpc>
              <a:spcBef>
                <a:spcPts val="0"/>
              </a:spcBef>
              <a:spcAft>
                <a:spcPts val="0"/>
              </a:spcAft>
              <a:buSzPts val="30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157" name="Shape 157"/>
        <p:cNvGrpSpPr/>
        <p:nvPr/>
      </p:nvGrpSpPr>
      <p:grpSpPr>
        <a:xfrm>
          <a:off x="0" y="0"/>
          <a:ext cx="0" cy="0"/>
          <a:chOff x="0" y="0"/>
          <a:chExt cx="0" cy="0"/>
        </a:xfrm>
      </p:grpSpPr>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158" name="Shape 158"/>
        <p:cNvGrpSpPr/>
        <p:nvPr/>
      </p:nvGrpSpPr>
      <p:grpSpPr>
        <a:xfrm>
          <a:off x="0" y="0"/>
          <a:ext cx="0" cy="0"/>
          <a:chOff x="0" y="0"/>
          <a:chExt cx="0" cy="0"/>
        </a:xfrm>
      </p:grpSpPr>
      <p:grpSp>
        <p:nvGrpSpPr>
          <p:cNvPr id="159" name="Google Shape;159;p67"/>
          <p:cNvGrpSpPr/>
          <p:nvPr/>
        </p:nvGrpSpPr>
        <p:grpSpPr>
          <a:xfrm>
            <a:off x="-1391750" y="1976938"/>
            <a:ext cx="11927475" cy="4065812"/>
            <a:chOff x="-1391750" y="1976938"/>
            <a:chExt cx="11927475" cy="4065812"/>
          </a:xfrm>
        </p:grpSpPr>
        <p:sp>
          <p:nvSpPr>
            <p:cNvPr id="160" name="Google Shape;160;p67"/>
            <p:cNvSpPr/>
            <p:nvPr/>
          </p:nvSpPr>
          <p:spPr>
            <a:xfrm>
              <a:off x="6651925" y="2158950"/>
              <a:ext cx="3883800" cy="3883800"/>
            </a:xfrm>
            <a:prstGeom prst="ellipse">
              <a:avLst/>
            </a:prstGeom>
            <a:solidFill>
              <a:srgbClr val="76B8F4">
                <a:alpha val="2039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 name="Google Shape;161;p67"/>
            <p:cNvSpPr/>
            <p:nvPr/>
          </p:nvSpPr>
          <p:spPr>
            <a:xfrm>
              <a:off x="-1391750" y="1976938"/>
              <a:ext cx="2655600" cy="2655600"/>
            </a:xfrm>
            <a:prstGeom prst="ellipse">
              <a:avLst/>
            </a:prstGeom>
            <a:solidFill>
              <a:srgbClr val="76B8F4">
                <a:alpha val="2039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62" name="Google Shape;162;p67"/>
          <p:cNvGrpSpPr/>
          <p:nvPr/>
        </p:nvGrpSpPr>
        <p:grpSpPr>
          <a:xfrm>
            <a:off x="7244200" y="1976949"/>
            <a:ext cx="1525230" cy="2943332"/>
            <a:chOff x="6901300" y="1399299"/>
            <a:chExt cx="1525230" cy="2943332"/>
          </a:xfrm>
        </p:grpSpPr>
        <p:sp>
          <p:nvSpPr>
            <p:cNvPr id="163" name="Google Shape;163;p67"/>
            <p:cNvSpPr/>
            <p:nvPr/>
          </p:nvSpPr>
          <p:spPr>
            <a:xfrm>
              <a:off x="7099181" y="2104033"/>
              <a:ext cx="408663" cy="542569"/>
            </a:xfrm>
            <a:custGeom>
              <a:rect b="b" l="l" r="r" t="t"/>
              <a:pathLst>
                <a:path extrusionOk="0" h="5470" w="4120">
                  <a:moveTo>
                    <a:pt x="2029" y="0"/>
                  </a:moveTo>
                  <a:cubicBezTo>
                    <a:pt x="1780" y="0"/>
                    <a:pt x="1293" y="290"/>
                    <a:pt x="1293" y="996"/>
                  </a:cubicBezTo>
                  <a:cubicBezTo>
                    <a:pt x="1293" y="1933"/>
                    <a:pt x="1406" y="2079"/>
                    <a:pt x="733" y="2420"/>
                  </a:cubicBezTo>
                  <a:cubicBezTo>
                    <a:pt x="724" y="2425"/>
                    <a:pt x="719" y="2427"/>
                    <a:pt x="712" y="2430"/>
                  </a:cubicBezTo>
                  <a:cubicBezTo>
                    <a:pt x="712" y="2432"/>
                    <a:pt x="709" y="2432"/>
                    <a:pt x="709" y="2432"/>
                  </a:cubicBezTo>
                  <a:cubicBezTo>
                    <a:pt x="361" y="2629"/>
                    <a:pt x="121" y="2994"/>
                    <a:pt x="104" y="3417"/>
                  </a:cubicBezTo>
                  <a:cubicBezTo>
                    <a:pt x="37" y="3561"/>
                    <a:pt x="1" y="3717"/>
                    <a:pt x="1" y="3885"/>
                  </a:cubicBezTo>
                  <a:lnTo>
                    <a:pt x="1" y="3976"/>
                  </a:lnTo>
                  <a:cubicBezTo>
                    <a:pt x="1" y="4154"/>
                    <a:pt x="44" y="4322"/>
                    <a:pt x="116" y="4471"/>
                  </a:cubicBezTo>
                  <a:cubicBezTo>
                    <a:pt x="203" y="5038"/>
                    <a:pt x="688" y="5470"/>
                    <a:pt x="1281" y="5470"/>
                  </a:cubicBezTo>
                  <a:lnTo>
                    <a:pt x="1941" y="5470"/>
                  </a:lnTo>
                  <a:cubicBezTo>
                    <a:pt x="2354" y="5470"/>
                    <a:pt x="2856" y="5110"/>
                    <a:pt x="2916" y="4934"/>
                  </a:cubicBezTo>
                  <a:lnTo>
                    <a:pt x="4119" y="4934"/>
                  </a:lnTo>
                  <a:lnTo>
                    <a:pt x="4119" y="2912"/>
                  </a:lnTo>
                  <a:lnTo>
                    <a:pt x="3012" y="2912"/>
                  </a:lnTo>
                  <a:cubicBezTo>
                    <a:pt x="3012" y="2912"/>
                    <a:pt x="2172" y="2139"/>
                    <a:pt x="2172" y="1623"/>
                  </a:cubicBezTo>
                  <a:lnTo>
                    <a:pt x="2172" y="98"/>
                  </a:lnTo>
                  <a:cubicBezTo>
                    <a:pt x="2172" y="35"/>
                    <a:pt x="2114" y="0"/>
                    <a:pt x="2029" y="0"/>
                  </a:cubicBezTo>
                  <a:close/>
                </a:path>
              </a:pathLst>
            </a:custGeom>
            <a:solidFill>
              <a:srgbClr val="ED9D8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 name="Google Shape;164;p67"/>
            <p:cNvSpPr/>
            <p:nvPr/>
          </p:nvSpPr>
          <p:spPr>
            <a:xfrm>
              <a:off x="7071805" y="2593429"/>
              <a:ext cx="150372" cy="73897"/>
            </a:xfrm>
            <a:custGeom>
              <a:rect b="b" l="l" r="r" t="t"/>
              <a:pathLst>
                <a:path extrusionOk="0" h="745" w="1516">
                  <a:moveTo>
                    <a:pt x="373" y="0"/>
                  </a:moveTo>
                  <a:cubicBezTo>
                    <a:pt x="166" y="0"/>
                    <a:pt x="1" y="169"/>
                    <a:pt x="1" y="373"/>
                  </a:cubicBezTo>
                  <a:cubicBezTo>
                    <a:pt x="1" y="574"/>
                    <a:pt x="166" y="745"/>
                    <a:pt x="373" y="745"/>
                  </a:cubicBezTo>
                  <a:lnTo>
                    <a:pt x="1144" y="745"/>
                  </a:lnTo>
                  <a:cubicBezTo>
                    <a:pt x="1348" y="745"/>
                    <a:pt x="1516" y="579"/>
                    <a:pt x="1516" y="373"/>
                  </a:cubicBezTo>
                  <a:cubicBezTo>
                    <a:pt x="1516" y="169"/>
                    <a:pt x="1350" y="0"/>
                    <a:pt x="1144" y="0"/>
                  </a:cubicBezTo>
                  <a:close/>
                </a:path>
              </a:pathLst>
            </a:custGeom>
            <a:solidFill>
              <a:srgbClr val="F7B29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 name="Google Shape;165;p67"/>
            <p:cNvSpPr/>
            <p:nvPr/>
          </p:nvSpPr>
          <p:spPr>
            <a:xfrm>
              <a:off x="7041850" y="2339705"/>
              <a:ext cx="189155" cy="91156"/>
            </a:xfrm>
            <a:custGeom>
              <a:rect b="b" l="l" r="r" t="t"/>
              <a:pathLst>
                <a:path extrusionOk="0" h="919" w="1907">
                  <a:moveTo>
                    <a:pt x="459" y="1"/>
                  </a:moveTo>
                  <a:cubicBezTo>
                    <a:pt x="207" y="1"/>
                    <a:pt x="0" y="205"/>
                    <a:pt x="0" y="460"/>
                  </a:cubicBezTo>
                  <a:cubicBezTo>
                    <a:pt x="0" y="712"/>
                    <a:pt x="204" y="918"/>
                    <a:pt x="459" y="918"/>
                  </a:cubicBezTo>
                  <a:lnTo>
                    <a:pt x="1446" y="918"/>
                  </a:lnTo>
                  <a:cubicBezTo>
                    <a:pt x="1703" y="918"/>
                    <a:pt x="1907" y="712"/>
                    <a:pt x="1907" y="460"/>
                  </a:cubicBezTo>
                  <a:cubicBezTo>
                    <a:pt x="1907" y="207"/>
                    <a:pt x="1703" y="1"/>
                    <a:pt x="1446" y="1"/>
                  </a:cubicBezTo>
                  <a:close/>
                </a:path>
              </a:pathLst>
            </a:custGeom>
            <a:solidFill>
              <a:srgbClr val="F7B29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 name="Google Shape;166;p67"/>
            <p:cNvSpPr/>
            <p:nvPr/>
          </p:nvSpPr>
          <p:spPr>
            <a:xfrm>
              <a:off x="7050380" y="2514078"/>
              <a:ext cx="180625" cy="87089"/>
            </a:xfrm>
            <a:custGeom>
              <a:rect b="b" l="l" r="r" t="t"/>
              <a:pathLst>
                <a:path extrusionOk="0" h="878" w="1821">
                  <a:moveTo>
                    <a:pt x="440" y="1"/>
                  </a:moveTo>
                  <a:cubicBezTo>
                    <a:pt x="195" y="1"/>
                    <a:pt x="0" y="200"/>
                    <a:pt x="0" y="440"/>
                  </a:cubicBezTo>
                  <a:cubicBezTo>
                    <a:pt x="0" y="683"/>
                    <a:pt x="195" y="877"/>
                    <a:pt x="440" y="877"/>
                  </a:cubicBezTo>
                  <a:lnTo>
                    <a:pt x="1381" y="877"/>
                  </a:lnTo>
                  <a:cubicBezTo>
                    <a:pt x="1383" y="877"/>
                    <a:pt x="1384" y="877"/>
                    <a:pt x="1386" y="877"/>
                  </a:cubicBezTo>
                  <a:cubicBezTo>
                    <a:pt x="1624" y="877"/>
                    <a:pt x="1821" y="681"/>
                    <a:pt x="1821" y="440"/>
                  </a:cubicBezTo>
                  <a:cubicBezTo>
                    <a:pt x="1821" y="195"/>
                    <a:pt x="1621" y="1"/>
                    <a:pt x="1381" y="1"/>
                  </a:cubicBezTo>
                  <a:close/>
                </a:path>
              </a:pathLst>
            </a:custGeom>
            <a:solidFill>
              <a:srgbClr val="F7B29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 name="Google Shape;167;p67"/>
            <p:cNvSpPr/>
            <p:nvPr/>
          </p:nvSpPr>
          <p:spPr>
            <a:xfrm>
              <a:off x="7038180" y="2430462"/>
              <a:ext cx="183997" cy="83022"/>
            </a:xfrm>
            <a:custGeom>
              <a:rect b="b" l="l" r="r" t="t"/>
              <a:pathLst>
                <a:path extrusionOk="0" h="837" w="1855">
                  <a:moveTo>
                    <a:pt x="419" y="1"/>
                  </a:moveTo>
                  <a:cubicBezTo>
                    <a:pt x="186" y="3"/>
                    <a:pt x="1" y="191"/>
                    <a:pt x="1" y="421"/>
                  </a:cubicBezTo>
                  <a:cubicBezTo>
                    <a:pt x="1" y="652"/>
                    <a:pt x="186" y="837"/>
                    <a:pt x="419" y="837"/>
                  </a:cubicBezTo>
                  <a:lnTo>
                    <a:pt x="1435" y="837"/>
                  </a:lnTo>
                  <a:cubicBezTo>
                    <a:pt x="1665" y="837"/>
                    <a:pt x="1855" y="652"/>
                    <a:pt x="1855" y="421"/>
                  </a:cubicBezTo>
                  <a:cubicBezTo>
                    <a:pt x="1855" y="188"/>
                    <a:pt x="1665" y="1"/>
                    <a:pt x="1435" y="1"/>
                  </a:cubicBezTo>
                  <a:close/>
                </a:path>
              </a:pathLst>
            </a:custGeom>
            <a:solidFill>
              <a:srgbClr val="F7B29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 name="Google Shape;168;p67"/>
            <p:cNvSpPr/>
            <p:nvPr/>
          </p:nvSpPr>
          <p:spPr>
            <a:xfrm>
              <a:off x="7495340" y="2385728"/>
              <a:ext cx="898165" cy="1060044"/>
            </a:xfrm>
            <a:custGeom>
              <a:rect b="b" l="l" r="r" t="t"/>
              <a:pathLst>
                <a:path extrusionOk="0" h="10687" w="9055">
                  <a:moveTo>
                    <a:pt x="0" y="0"/>
                  </a:moveTo>
                  <a:lnTo>
                    <a:pt x="0" y="2142"/>
                  </a:lnTo>
                  <a:cubicBezTo>
                    <a:pt x="3903" y="2618"/>
                    <a:pt x="6924" y="5942"/>
                    <a:pt x="6924" y="9974"/>
                  </a:cubicBezTo>
                  <a:cubicBezTo>
                    <a:pt x="6924" y="10214"/>
                    <a:pt x="6912" y="10452"/>
                    <a:pt x="6893" y="10687"/>
                  </a:cubicBezTo>
                  <a:lnTo>
                    <a:pt x="9025" y="10687"/>
                  </a:lnTo>
                  <a:cubicBezTo>
                    <a:pt x="9044" y="10452"/>
                    <a:pt x="9054" y="10214"/>
                    <a:pt x="9054" y="9974"/>
                  </a:cubicBezTo>
                  <a:cubicBezTo>
                    <a:pt x="9054" y="4765"/>
                    <a:pt x="5080" y="488"/>
                    <a:pt x="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 name="Google Shape;169;p67"/>
            <p:cNvSpPr/>
            <p:nvPr/>
          </p:nvSpPr>
          <p:spPr>
            <a:xfrm>
              <a:off x="7495340" y="2487694"/>
              <a:ext cx="795702" cy="958076"/>
            </a:xfrm>
            <a:custGeom>
              <a:rect b="b" l="l" r="r" t="t"/>
              <a:pathLst>
                <a:path extrusionOk="0" h="9659" w="8022">
                  <a:moveTo>
                    <a:pt x="0" y="0"/>
                  </a:moveTo>
                  <a:lnTo>
                    <a:pt x="0" y="1114"/>
                  </a:lnTo>
                  <a:cubicBezTo>
                    <a:pt x="3903" y="1590"/>
                    <a:pt x="6924" y="4914"/>
                    <a:pt x="6924" y="8946"/>
                  </a:cubicBezTo>
                  <a:cubicBezTo>
                    <a:pt x="6924" y="9186"/>
                    <a:pt x="6912" y="9426"/>
                    <a:pt x="6893" y="9659"/>
                  </a:cubicBezTo>
                  <a:lnTo>
                    <a:pt x="8021" y="9659"/>
                  </a:lnTo>
                  <a:cubicBezTo>
                    <a:pt x="7945" y="4880"/>
                    <a:pt x="4527" y="915"/>
                    <a:pt x="0" y="0"/>
                  </a:cubicBezTo>
                  <a:close/>
                </a:path>
              </a:pathLst>
            </a:custGeom>
            <a:solidFill>
              <a:srgbClr val="76B8F4">
                <a:alpha val="2039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 name="Google Shape;170;p67"/>
            <p:cNvSpPr/>
            <p:nvPr/>
          </p:nvSpPr>
          <p:spPr>
            <a:xfrm>
              <a:off x="7076566" y="3444466"/>
              <a:ext cx="1349778" cy="898165"/>
            </a:xfrm>
            <a:custGeom>
              <a:rect b="b" l="l" r="r" t="t"/>
              <a:pathLst>
                <a:path extrusionOk="0" h="9055" w="13608">
                  <a:moveTo>
                    <a:pt x="1" y="1"/>
                  </a:moveTo>
                  <a:lnTo>
                    <a:pt x="1" y="9055"/>
                  </a:lnTo>
                  <a:lnTo>
                    <a:pt x="13608" y="9055"/>
                  </a:lnTo>
                  <a:lnTo>
                    <a:pt x="13608"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 name="Google Shape;171;p67"/>
            <p:cNvSpPr/>
            <p:nvPr/>
          </p:nvSpPr>
          <p:spPr>
            <a:xfrm>
              <a:off x="7076566" y="3444466"/>
              <a:ext cx="755233" cy="898165"/>
            </a:xfrm>
            <a:custGeom>
              <a:rect b="b" l="l" r="r" t="t"/>
              <a:pathLst>
                <a:path extrusionOk="0" h="9055" w="7614">
                  <a:moveTo>
                    <a:pt x="1" y="1"/>
                  </a:moveTo>
                  <a:lnTo>
                    <a:pt x="1" y="9055"/>
                  </a:lnTo>
                  <a:lnTo>
                    <a:pt x="7613" y="9055"/>
                  </a:lnTo>
                  <a:lnTo>
                    <a:pt x="7613"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 name="Google Shape;172;p67"/>
            <p:cNvSpPr/>
            <p:nvPr/>
          </p:nvSpPr>
          <p:spPr>
            <a:xfrm>
              <a:off x="7362626" y="3815630"/>
              <a:ext cx="462027" cy="126566"/>
            </a:xfrm>
            <a:custGeom>
              <a:rect b="b" l="l" r="r" t="t"/>
              <a:pathLst>
                <a:path extrusionOk="0" h="1276" w="4658">
                  <a:moveTo>
                    <a:pt x="1" y="1"/>
                  </a:moveTo>
                  <a:lnTo>
                    <a:pt x="1" y="1276"/>
                  </a:lnTo>
                  <a:lnTo>
                    <a:pt x="4657" y="1276"/>
                  </a:lnTo>
                  <a:lnTo>
                    <a:pt x="4657"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 name="Google Shape;173;p67"/>
            <p:cNvSpPr/>
            <p:nvPr/>
          </p:nvSpPr>
          <p:spPr>
            <a:xfrm>
              <a:off x="7838829" y="3815630"/>
              <a:ext cx="587701" cy="126566"/>
            </a:xfrm>
            <a:custGeom>
              <a:rect b="b" l="l" r="r" t="t"/>
              <a:pathLst>
                <a:path extrusionOk="0" h="1276" w="5925">
                  <a:moveTo>
                    <a:pt x="0" y="1"/>
                  </a:moveTo>
                  <a:lnTo>
                    <a:pt x="0" y="1276"/>
                  </a:lnTo>
                  <a:lnTo>
                    <a:pt x="5925" y="1276"/>
                  </a:lnTo>
                  <a:lnTo>
                    <a:pt x="5925"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 name="Google Shape;174;p67"/>
            <p:cNvSpPr/>
            <p:nvPr/>
          </p:nvSpPr>
          <p:spPr>
            <a:xfrm>
              <a:off x="6901300" y="2707992"/>
              <a:ext cx="1115292" cy="737775"/>
            </a:xfrm>
            <a:custGeom>
              <a:rect b="b" l="l" r="r" t="t"/>
              <a:pathLst>
                <a:path extrusionOk="0" h="7438" w="11244">
                  <a:moveTo>
                    <a:pt x="0" y="1"/>
                  </a:moveTo>
                  <a:lnTo>
                    <a:pt x="0" y="7438"/>
                  </a:lnTo>
                  <a:lnTo>
                    <a:pt x="11244" y="7438"/>
                  </a:lnTo>
                  <a:lnTo>
                    <a:pt x="11244"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 name="Google Shape;175;p67"/>
            <p:cNvSpPr/>
            <p:nvPr/>
          </p:nvSpPr>
          <p:spPr>
            <a:xfrm>
              <a:off x="7547215" y="2707992"/>
              <a:ext cx="469169" cy="737775"/>
            </a:xfrm>
            <a:custGeom>
              <a:rect b="b" l="l" r="r" t="t"/>
              <a:pathLst>
                <a:path extrusionOk="0" h="7438" w="4730">
                  <a:moveTo>
                    <a:pt x="1" y="1"/>
                  </a:moveTo>
                  <a:lnTo>
                    <a:pt x="1" y="7438"/>
                  </a:lnTo>
                  <a:lnTo>
                    <a:pt x="4730" y="7438"/>
                  </a:lnTo>
                  <a:lnTo>
                    <a:pt x="4730"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 name="Google Shape;176;p67"/>
            <p:cNvSpPr/>
            <p:nvPr/>
          </p:nvSpPr>
          <p:spPr>
            <a:xfrm>
              <a:off x="7554456" y="3032140"/>
              <a:ext cx="101571" cy="75384"/>
            </a:xfrm>
            <a:custGeom>
              <a:rect b="b" l="l" r="r" t="t"/>
              <a:pathLst>
                <a:path extrusionOk="0" h="760" w="1024">
                  <a:moveTo>
                    <a:pt x="0" y="1"/>
                  </a:moveTo>
                  <a:lnTo>
                    <a:pt x="0" y="760"/>
                  </a:lnTo>
                  <a:lnTo>
                    <a:pt x="1023" y="760"/>
                  </a:lnTo>
                  <a:lnTo>
                    <a:pt x="1023"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 name="Google Shape;177;p67"/>
            <p:cNvSpPr/>
            <p:nvPr/>
          </p:nvSpPr>
          <p:spPr>
            <a:xfrm>
              <a:off x="6901300" y="3032140"/>
              <a:ext cx="639180" cy="75384"/>
            </a:xfrm>
            <a:custGeom>
              <a:rect b="b" l="l" r="r" t="t"/>
              <a:pathLst>
                <a:path extrusionOk="0" h="760" w="6444">
                  <a:moveTo>
                    <a:pt x="0" y="1"/>
                  </a:moveTo>
                  <a:lnTo>
                    <a:pt x="0" y="760"/>
                  </a:lnTo>
                  <a:lnTo>
                    <a:pt x="6443" y="760"/>
                  </a:lnTo>
                  <a:lnTo>
                    <a:pt x="6443"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 name="Google Shape;178;p67"/>
            <p:cNvSpPr/>
            <p:nvPr/>
          </p:nvSpPr>
          <p:spPr>
            <a:xfrm>
              <a:off x="7439397" y="1399299"/>
              <a:ext cx="487618" cy="644437"/>
            </a:xfrm>
            <a:custGeom>
              <a:rect b="b" l="l" r="r" t="t"/>
              <a:pathLst>
                <a:path extrusionOk="0" h="6497" w="4916">
                  <a:moveTo>
                    <a:pt x="2457" y="1"/>
                  </a:moveTo>
                  <a:cubicBezTo>
                    <a:pt x="1100" y="1"/>
                    <a:pt x="0" y="1101"/>
                    <a:pt x="0" y="2460"/>
                  </a:cubicBezTo>
                  <a:cubicBezTo>
                    <a:pt x="0" y="3817"/>
                    <a:pt x="2457" y="6497"/>
                    <a:pt x="2457" y="6497"/>
                  </a:cubicBezTo>
                  <a:cubicBezTo>
                    <a:pt x="2457" y="6497"/>
                    <a:pt x="4916" y="3817"/>
                    <a:pt x="4916" y="2460"/>
                  </a:cubicBezTo>
                  <a:cubicBezTo>
                    <a:pt x="4916" y="1103"/>
                    <a:pt x="3814" y="1"/>
                    <a:pt x="245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 name="Google Shape;179;p67"/>
            <p:cNvSpPr/>
            <p:nvPr/>
          </p:nvSpPr>
          <p:spPr>
            <a:xfrm>
              <a:off x="7591850" y="1551751"/>
              <a:ext cx="182807" cy="183105"/>
            </a:xfrm>
            <a:custGeom>
              <a:rect b="b" l="l" r="r" t="t"/>
              <a:pathLst>
                <a:path extrusionOk="0" h="1846" w="1843">
                  <a:moveTo>
                    <a:pt x="920" y="1"/>
                  </a:moveTo>
                  <a:cubicBezTo>
                    <a:pt x="411" y="1"/>
                    <a:pt x="0" y="411"/>
                    <a:pt x="0" y="923"/>
                  </a:cubicBezTo>
                  <a:cubicBezTo>
                    <a:pt x="0" y="1432"/>
                    <a:pt x="411" y="1845"/>
                    <a:pt x="920" y="1845"/>
                  </a:cubicBezTo>
                  <a:cubicBezTo>
                    <a:pt x="1431" y="1845"/>
                    <a:pt x="1842" y="1432"/>
                    <a:pt x="1842" y="923"/>
                  </a:cubicBezTo>
                  <a:cubicBezTo>
                    <a:pt x="1842" y="411"/>
                    <a:pt x="1431" y="1"/>
                    <a:pt x="92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 name="Google Shape;180;p67"/>
            <p:cNvSpPr/>
            <p:nvPr/>
          </p:nvSpPr>
          <p:spPr>
            <a:xfrm>
              <a:off x="7683004" y="1399299"/>
              <a:ext cx="244007" cy="644437"/>
            </a:xfrm>
            <a:custGeom>
              <a:rect b="b" l="l" r="r" t="t"/>
              <a:pathLst>
                <a:path extrusionOk="0" h="6497" w="2460">
                  <a:moveTo>
                    <a:pt x="1" y="1"/>
                  </a:moveTo>
                  <a:lnTo>
                    <a:pt x="1" y="1538"/>
                  </a:lnTo>
                  <a:cubicBezTo>
                    <a:pt x="512" y="1538"/>
                    <a:pt x="923" y="1948"/>
                    <a:pt x="923" y="2460"/>
                  </a:cubicBezTo>
                  <a:cubicBezTo>
                    <a:pt x="923" y="2969"/>
                    <a:pt x="512" y="3382"/>
                    <a:pt x="1" y="3382"/>
                  </a:cubicBezTo>
                  <a:lnTo>
                    <a:pt x="1" y="6497"/>
                  </a:lnTo>
                  <a:cubicBezTo>
                    <a:pt x="1" y="6497"/>
                    <a:pt x="2460" y="3817"/>
                    <a:pt x="2460" y="2460"/>
                  </a:cubicBezTo>
                  <a:cubicBezTo>
                    <a:pt x="2460" y="1103"/>
                    <a:pt x="1358" y="1"/>
                    <a:pt x="1" y="1"/>
                  </a:cubicBezTo>
                  <a:close/>
                </a:path>
              </a:pathLst>
            </a:custGeom>
            <a:solidFill>
              <a:srgbClr val="FFFFFF">
                <a:alpha val="1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181" name="Shape 181"/>
        <p:cNvGrpSpPr/>
        <p:nvPr/>
      </p:nvGrpSpPr>
      <p:grpSpPr>
        <a:xfrm>
          <a:off x="0" y="0"/>
          <a:ext cx="0" cy="0"/>
          <a:chOff x="0" y="0"/>
          <a:chExt cx="0" cy="0"/>
        </a:xfrm>
      </p:grpSpPr>
      <p:grpSp>
        <p:nvGrpSpPr>
          <p:cNvPr id="182" name="Google Shape;182;p68"/>
          <p:cNvGrpSpPr/>
          <p:nvPr/>
        </p:nvGrpSpPr>
        <p:grpSpPr>
          <a:xfrm>
            <a:off x="-953600" y="-889050"/>
            <a:ext cx="11965575" cy="6397888"/>
            <a:chOff x="-953600" y="-889050"/>
            <a:chExt cx="11965575" cy="6397888"/>
          </a:xfrm>
        </p:grpSpPr>
        <p:sp>
          <p:nvSpPr>
            <p:cNvPr id="183" name="Google Shape;183;p68"/>
            <p:cNvSpPr/>
            <p:nvPr/>
          </p:nvSpPr>
          <p:spPr>
            <a:xfrm>
              <a:off x="7128175" y="-889050"/>
              <a:ext cx="3883800" cy="3883800"/>
            </a:xfrm>
            <a:prstGeom prst="ellipse">
              <a:avLst/>
            </a:prstGeom>
            <a:solidFill>
              <a:srgbClr val="76B8F4">
                <a:alpha val="2039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 name="Google Shape;184;p68"/>
            <p:cNvSpPr/>
            <p:nvPr/>
          </p:nvSpPr>
          <p:spPr>
            <a:xfrm>
              <a:off x="-953600" y="2853238"/>
              <a:ext cx="2655600" cy="2655600"/>
            </a:xfrm>
            <a:prstGeom prst="ellipse">
              <a:avLst/>
            </a:prstGeom>
            <a:solidFill>
              <a:srgbClr val="76B8F4">
                <a:alpha val="2039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85" name="Google Shape;185;p68"/>
          <p:cNvGrpSpPr/>
          <p:nvPr/>
        </p:nvGrpSpPr>
        <p:grpSpPr>
          <a:xfrm>
            <a:off x="-40931" y="2773465"/>
            <a:ext cx="1508304" cy="2503390"/>
            <a:chOff x="2609569" y="2640040"/>
            <a:chExt cx="1508304" cy="2503390"/>
          </a:xfrm>
        </p:grpSpPr>
        <p:sp>
          <p:nvSpPr>
            <p:cNvPr id="186" name="Google Shape;186;p68"/>
            <p:cNvSpPr/>
            <p:nvPr/>
          </p:nvSpPr>
          <p:spPr>
            <a:xfrm>
              <a:off x="2798776" y="3712558"/>
              <a:ext cx="1001331" cy="1026004"/>
            </a:xfrm>
            <a:custGeom>
              <a:rect b="b" l="l" r="r" t="t"/>
              <a:pathLst>
                <a:path extrusionOk="0" h="6903" w="6737">
                  <a:moveTo>
                    <a:pt x="2078" y="1"/>
                  </a:moveTo>
                  <a:lnTo>
                    <a:pt x="1" y="6326"/>
                  </a:lnTo>
                  <a:lnTo>
                    <a:pt x="3147" y="6903"/>
                  </a:lnTo>
                  <a:lnTo>
                    <a:pt x="4042" y="4681"/>
                  </a:lnTo>
                  <a:cubicBezTo>
                    <a:pt x="4042" y="4681"/>
                    <a:pt x="6737" y="3485"/>
                    <a:pt x="6722" y="1077"/>
                  </a:cubicBezTo>
                  <a:lnTo>
                    <a:pt x="2078" y="1"/>
                  </a:lnTo>
                  <a:close/>
                </a:path>
              </a:pathLst>
            </a:custGeom>
            <a:solidFill>
              <a:srgbClr val="6D464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 name="Google Shape;187;p68"/>
            <p:cNvSpPr/>
            <p:nvPr/>
          </p:nvSpPr>
          <p:spPr>
            <a:xfrm>
              <a:off x="3115804" y="2640040"/>
              <a:ext cx="883467" cy="1469372"/>
            </a:xfrm>
            <a:custGeom>
              <a:rect b="b" l="l" r="r" t="t"/>
              <a:pathLst>
                <a:path extrusionOk="0" h="9886" w="5944">
                  <a:moveTo>
                    <a:pt x="1435" y="0"/>
                  </a:moveTo>
                  <a:cubicBezTo>
                    <a:pt x="1203" y="0"/>
                    <a:pt x="1002" y="173"/>
                    <a:pt x="978" y="409"/>
                  </a:cubicBezTo>
                  <a:lnTo>
                    <a:pt x="29" y="8927"/>
                  </a:lnTo>
                  <a:cubicBezTo>
                    <a:pt x="0" y="9181"/>
                    <a:pt x="183" y="9407"/>
                    <a:pt x="435" y="9436"/>
                  </a:cubicBezTo>
                  <a:lnTo>
                    <a:pt x="4460" y="9883"/>
                  </a:lnTo>
                  <a:cubicBezTo>
                    <a:pt x="4476" y="9884"/>
                    <a:pt x="4493" y="9885"/>
                    <a:pt x="4509" y="9885"/>
                  </a:cubicBezTo>
                  <a:cubicBezTo>
                    <a:pt x="4741" y="9885"/>
                    <a:pt x="4942" y="9712"/>
                    <a:pt x="4966" y="9477"/>
                  </a:cubicBezTo>
                  <a:lnTo>
                    <a:pt x="5915" y="959"/>
                  </a:lnTo>
                  <a:cubicBezTo>
                    <a:pt x="5944" y="706"/>
                    <a:pt x="5764" y="478"/>
                    <a:pt x="5512" y="449"/>
                  </a:cubicBezTo>
                  <a:lnTo>
                    <a:pt x="1484" y="3"/>
                  </a:lnTo>
                  <a:cubicBezTo>
                    <a:pt x="1468" y="1"/>
                    <a:pt x="1451" y="0"/>
                    <a:pt x="1435"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 name="Google Shape;188;p68"/>
            <p:cNvSpPr/>
            <p:nvPr/>
          </p:nvSpPr>
          <p:spPr>
            <a:xfrm>
              <a:off x="3151476" y="2665605"/>
              <a:ext cx="821041" cy="1316579"/>
            </a:xfrm>
            <a:custGeom>
              <a:rect b="b" l="l" r="r" t="t"/>
              <a:pathLst>
                <a:path extrusionOk="0" h="8858" w="5524">
                  <a:moveTo>
                    <a:pt x="1335" y="1"/>
                  </a:moveTo>
                  <a:cubicBezTo>
                    <a:pt x="1105" y="1"/>
                    <a:pt x="906" y="173"/>
                    <a:pt x="882" y="407"/>
                  </a:cubicBezTo>
                  <a:lnTo>
                    <a:pt x="0" y="8344"/>
                  </a:lnTo>
                  <a:lnTo>
                    <a:pt x="4611" y="8858"/>
                  </a:lnTo>
                  <a:lnTo>
                    <a:pt x="5493" y="921"/>
                  </a:lnTo>
                  <a:cubicBezTo>
                    <a:pt x="5524" y="669"/>
                    <a:pt x="5339" y="441"/>
                    <a:pt x="5087" y="414"/>
                  </a:cubicBezTo>
                  <a:lnTo>
                    <a:pt x="1388" y="4"/>
                  </a:lnTo>
                  <a:cubicBezTo>
                    <a:pt x="1371" y="2"/>
                    <a:pt x="1353" y="1"/>
                    <a:pt x="1335"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 name="Google Shape;189;p68"/>
            <p:cNvSpPr/>
            <p:nvPr/>
          </p:nvSpPr>
          <p:spPr>
            <a:xfrm>
              <a:off x="3444129" y="3965081"/>
              <a:ext cx="86206" cy="81599"/>
            </a:xfrm>
            <a:custGeom>
              <a:rect b="b" l="l" r="r" t="t"/>
              <a:pathLst>
                <a:path extrusionOk="0" h="549" w="580">
                  <a:moveTo>
                    <a:pt x="287" y="0"/>
                  </a:moveTo>
                  <a:cubicBezTo>
                    <a:pt x="150" y="0"/>
                    <a:pt x="31" y="104"/>
                    <a:pt x="15" y="245"/>
                  </a:cubicBezTo>
                  <a:cubicBezTo>
                    <a:pt x="1" y="394"/>
                    <a:pt x="109" y="528"/>
                    <a:pt x="257" y="547"/>
                  </a:cubicBezTo>
                  <a:cubicBezTo>
                    <a:pt x="267" y="548"/>
                    <a:pt x="276" y="549"/>
                    <a:pt x="285" y="549"/>
                  </a:cubicBezTo>
                  <a:cubicBezTo>
                    <a:pt x="424" y="549"/>
                    <a:pt x="544" y="445"/>
                    <a:pt x="560" y="305"/>
                  </a:cubicBezTo>
                  <a:cubicBezTo>
                    <a:pt x="579" y="153"/>
                    <a:pt x="471" y="19"/>
                    <a:pt x="318" y="2"/>
                  </a:cubicBezTo>
                  <a:cubicBezTo>
                    <a:pt x="307" y="1"/>
                    <a:pt x="297" y="0"/>
                    <a:pt x="287"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 name="Google Shape;190;p68"/>
            <p:cNvSpPr/>
            <p:nvPr/>
          </p:nvSpPr>
          <p:spPr>
            <a:xfrm>
              <a:off x="3469099" y="3988714"/>
              <a:ext cx="35820" cy="34334"/>
            </a:xfrm>
            <a:custGeom>
              <a:rect b="b" l="l" r="r" t="t"/>
              <a:pathLst>
                <a:path extrusionOk="0" h="231" w="241">
                  <a:moveTo>
                    <a:pt x="119" y="1"/>
                  </a:moveTo>
                  <a:cubicBezTo>
                    <a:pt x="60" y="1"/>
                    <a:pt x="12" y="44"/>
                    <a:pt x="5" y="102"/>
                  </a:cubicBezTo>
                  <a:cubicBezTo>
                    <a:pt x="1" y="167"/>
                    <a:pt x="44" y="223"/>
                    <a:pt x="109" y="230"/>
                  </a:cubicBezTo>
                  <a:cubicBezTo>
                    <a:pt x="112" y="230"/>
                    <a:pt x="115" y="230"/>
                    <a:pt x="118" y="230"/>
                  </a:cubicBezTo>
                  <a:cubicBezTo>
                    <a:pt x="177" y="230"/>
                    <a:pt x="229" y="186"/>
                    <a:pt x="234" y="126"/>
                  </a:cubicBezTo>
                  <a:cubicBezTo>
                    <a:pt x="241" y="64"/>
                    <a:pt x="195" y="6"/>
                    <a:pt x="133" y="2"/>
                  </a:cubicBezTo>
                  <a:cubicBezTo>
                    <a:pt x="128" y="1"/>
                    <a:pt x="124" y="1"/>
                    <a:pt x="11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 name="Google Shape;191;p68"/>
            <p:cNvSpPr/>
            <p:nvPr/>
          </p:nvSpPr>
          <p:spPr>
            <a:xfrm>
              <a:off x="3486934" y="3873079"/>
              <a:ext cx="26902" cy="25713"/>
            </a:xfrm>
            <a:custGeom>
              <a:rect b="b" l="l" r="r" t="t"/>
              <a:pathLst>
                <a:path extrusionOk="0" h="173" w="181">
                  <a:moveTo>
                    <a:pt x="89" y="1"/>
                  </a:moveTo>
                  <a:cubicBezTo>
                    <a:pt x="46" y="1"/>
                    <a:pt x="12" y="32"/>
                    <a:pt x="5" y="76"/>
                  </a:cubicBezTo>
                  <a:cubicBezTo>
                    <a:pt x="1" y="124"/>
                    <a:pt x="32" y="167"/>
                    <a:pt x="80" y="172"/>
                  </a:cubicBezTo>
                  <a:cubicBezTo>
                    <a:pt x="84" y="173"/>
                    <a:pt x="89" y="173"/>
                    <a:pt x="93" y="173"/>
                  </a:cubicBezTo>
                  <a:cubicBezTo>
                    <a:pt x="136" y="173"/>
                    <a:pt x="172" y="141"/>
                    <a:pt x="176" y="98"/>
                  </a:cubicBezTo>
                  <a:cubicBezTo>
                    <a:pt x="181" y="50"/>
                    <a:pt x="147" y="6"/>
                    <a:pt x="102" y="2"/>
                  </a:cubicBezTo>
                  <a:cubicBezTo>
                    <a:pt x="97" y="1"/>
                    <a:pt x="93" y="1"/>
                    <a:pt x="8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 name="Google Shape;192;p68"/>
            <p:cNvSpPr/>
            <p:nvPr/>
          </p:nvSpPr>
          <p:spPr>
            <a:xfrm>
              <a:off x="3446210" y="3868174"/>
              <a:ext cx="27348" cy="26011"/>
            </a:xfrm>
            <a:custGeom>
              <a:rect b="b" l="l" r="r" t="t"/>
              <a:pathLst>
                <a:path extrusionOk="0" h="175" w="184">
                  <a:moveTo>
                    <a:pt x="93" y="0"/>
                  </a:moveTo>
                  <a:cubicBezTo>
                    <a:pt x="49" y="0"/>
                    <a:pt x="12" y="33"/>
                    <a:pt x="6" y="78"/>
                  </a:cubicBezTo>
                  <a:cubicBezTo>
                    <a:pt x="1" y="126"/>
                    <a:pt x="35" y="167"/>
                    <a:pt x="83" y="174"/>
                  </a:cubicBezTo>
                  <a:cubicBezTo>
                    <a:pt x="86" y="174"/>
                    <a:pt x="89" y="174"/>
                    <a:pt x="92" y="174"/>
                  </a:cubicBezTo>
                  <a:cubicBezTo>
                    <a:pt x="136" y="174"/>
                    <a:pt x="172" y="142"/>
                    <a:pt x="179" y="97"/>
                  </a:cubicBezTo>
                  <a:cubicBezTo>
                    <a:pt x="183" y="54"/>
                    <a:pt x="147" y="11"/>
                    <a:pt x="102" y="1"/>
                  </a:cubicBezTo>
                  <a:cubicBezTo>
                    <a:pt x="99" y="1"/>
                    <a:pt x="96" y="0"/>
                    <a:pt x="93"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 name="Google Shape;193;p68"/>
            <p:cNvSpPr/>
            <p:nvPr/>
          </p:nvSpPr>
          <p:spPr>
            <a:xfrm>
              <a:off x="3527362" y="3877389"/>
              <a:ext cx="26902" cy="26011"/>
            </a:xfrm>
            <a:custGeom>
              <a:rect b="b" l="l" r="r" t="t"/>
              <a:pathLst>
                <a:path extrusionOk="0" h="175" w="181">
                  <a:moveTo>
                    <a:pt x="94" y="1"/>
                  </a:moveTo>
                  <a:cubicBezTo>
                    <a:pt x="50" y="1"/>
                    <a:pt x="12" y="33"/>
                    <a:pt x="7" y="78"/>
                  </a:cubicBezTo>
                  <a:cubicBezTo>
                    <a:pt x="0" y="126"/>
                    <a:pt x="34" y="167"/>
                    <a:pt x="82" y="174"/>
                  </a:cubicBezTo>
                  <a:cubicBezTo>
                    <a:pt x="85" y="175"/>
                    <a:pt x="88" y="175"/>
                    <a:pt x="91" y="175"/>
                  </a:cubicBezTo>
                  <a:cubicBezTo>
                    <a:pt x="135" y="175"/>
                    <a:pt x="173" y="142"/>
                    <a:pt x="178" y="97"/>
                  </a:cubicBezTo>
                  <a:cubicBezTo>
                    <a:pt x="180" y="52"/>
                    <a:pt x="149" y="9"/>
                    <a:pt x="103" y="1"/>
                  </a:cubicBezTo>
                  <a:cubicBezTo>
                    <a:pt x="100" y="1"/>
                    <a:pt x="97" y="1"/>
                    <a:pt x="9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 name="Google Shape;194;p68"/>
            <p:cNvSpPr/>
            <p:nvPr/>
          </p:nvSpPr>
          <p:spPr>
            <a:xfrm>
              <a:off x="3364166" y="3113726"/>
              <a:ext cx="421371" cy="346609"/>
            </a:xfrm>
            <a:custGeom>
              <a:rect b="b" l="l" r="r" t="t"/>
              <a:pathLst>
                <a:path extrusionOk="0" h="2332" w="2835">
                  <a:moveTo>
                    <a:pt x="294" y="0"/>
                  </a:moveTo>
                  <a:lnTo>
                    <a:pt x="1" y="1950"/>
                  </a:lnTo>
                  <a:lnTo>
                    <a:pt x="2541" y="2332"/>
                  </a:lnTo>
                  <a:lnTo>
                    <a:pt x="2834" y="380"/>
                  </a:lnTo>
                  <a:lnTo>
                    <a:pt x="294"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 name="Google Shape;195;p68"/>
            <p:cNvSpPr/>
            <p:nvPr/>
          </p:nvSpPr>
          <p:spPr>
            <a:xfrm>
              <a:off x="3322846" y="3001658"/>
              <a:ext cx="532993" cy="272888"/>
            </a:xfrm>
            <a:custGeom>
              <a:rect b="b" l="l" r="r" t="t"/>
              <a:pathLst>
                <a:path extrusionOk="0" h="1836" w="3586">
                  <a:moveTo>
                    <a:pt x="833" y="0"/>
                  </a:moveTo>
                  <a:lnTo>
                    <a:pt x="19" y="1076"/>
                  </a:lnTo>
                  <a:cubicBezTo>
                    <a:pt x="0" y="1218"/>
                    <a:pt x="91" y="1350"/>
                    <a:pt x="231" y="1371"/>
                  </a:cubicBezTo>
                  <a:cubicBezTo>
                    <a:pt x="241" y="1373"/>
                    <a:pt x="252" y="1373"/>
                    <a:pt x="263" y="1373"/>
                  </a:cubicBezTo>
                  <a:cubicBezTo>
                    <a:pt x="344" y="1373"/>
                    <a:pt x="420" y="1334"/>
                    <a:pt x="471" y="1268"/>
                  </a:cubicBezTo>
                  <a:cubicBezTo>
                    <a:pt x="500" y="1355"/>
                    <a:pt x="572" y="1422"/>
                    <a:pt x="668" y="1436"/>
                  </a:cubicBezTo>
                  <a:cubicBezTo>
                    <a:pt x="680" y="1438"/>
                    <a:pt x="693" y="1439"/>
                    <a:pt x="705" y="1439"/>
                  </a:cubicBezTo>
                  <a:cubicBezTo>
                    <a:pt x="786" y="1439"/>
                    <a:pt x="862" y="1400"/>
                    <a:pt x="908" y="1335"/>
                  </a:cubicBezTo>
                  <a:cubicBezTo>
                    <a:pt x="939" y="1422"/>
                    <a:pt x="1013" y="1487"/>
                    <a:pt x="1107" y="1503"/>
                  </a:cubicBezTo>
                  <a:cubicBezTo>
                    <a:pt x="1118" y="1505"/>
                    <a:pt x="1129" y="1505"/>
                    <a:pt x="1140" y="1505"/>
                  </a:cubicBezTo>
                  <a:cubicBezTo>
                    <a:pt x="1221" y="1505"/>
                    <a:pt x="1298" y="1466"/>
                    <a:pt x="1347" y="1400"/>
                  </a:cubicBezTo>
                  <a:cubicBezTo>
                    <a:pt x="1376" y="1487"/>
                    <a:pt x="1448" y="1554"/>
                    <a:pt x="1544" y="1568"/>
                  </a:cubicBezTo>
                  <a:cubicBezTo>
                    <a:pt x="1557" y="1570"/>
                    <a:pt x="1569" y="1571"/>
                    <a:pt x="1582" y="1571"/>
                  </a:cubicBezTo>
                  <a:cubicBezTo>
                    <a:pt x="1662" y="1571"/>
                    <a:pt x="1739" y="1532"/>
                    <a:pt x="1784" y="1467"/>
                  </a:cubicBezTo>
                  <a:cubicBezTo>
                    <a:pt x="1816" y="1554"/>
                    <a:pt x="1890" y="1619"/>
                    <a:pt x="1984" y="1635"/>
                  </a:cubicBezTo>
                  <a:cubicBezTo>
                    <a:pt x="1995" y="1637"/>
                    <a:pt x="2005" y="1638"/>
                    <a:pt x="2016" y="1638"/>
                  </a:cubicBezTo>
                  <a:cubicBezTo>
                    <a:pt x="2098" y="1638"/>
                    <a:pt x="2175" y="1598"/>
                    <a:pt x="2224" y="1532"/>
                  </a:cubicBezTo>
                  <a:cubicBezTo>
                    <a:pt x="2253" y="1619"/>
                    <a:pt x="2325" y="1686"/>
                    <a:pt x="2421" y="1700"/>
                  </a:cubicBezTo>
                  <a:cubicBezTo>
                    <a:pt x="2432" y="1702"/>
                    <a:pt x="2444" y="1702"/>
                    <a:pt x="2455" y="1702"/>
                  </a:cubicBezTo>
                  <a:cubicBezTo>
                    <a:pt x="2538" y="1702"/>
                    <a:pt x="2614" y="1665"/>
                    <a:pt x="2661" y="1599"/>
                  </a:cubicBezTo>
                  <a:cubicBezTo>
                    <a:pt x="2692" y="1686"/>
                    <a:pt x="2764" y="1753"/>
                    <a:pt x="2860" y="1768"/>
                  </a:cubicBezTo>
                  <a:cubicBezTo>
                    <a:pt x="2873" y="1769"/>
                    <a:pt x="2885" y="1770"/>
                    <a:pt x="2898" y="1770"/>
                  </a:cubicBezTo>
                  <a:cubicBezTo>
                    <a:pt x="2978" y="1770"/>
                    <a:pt x="3052" y="1731"/>
                    <a:pt x="3100" y="1664"/>
                  </a:cubicBezTo>
                  <a:cubicBezTo>
                    <a:pt x="3129" y="1753"/>
                    <a:pt x="3206" y="1818"/>
                    <a:pt x="3297" y="1832"/>
                  </a:cubicBezTo>
                  <a:cubicBezTo>
                    <a:pt x="3310" y="1834"/>
                    <a:pt x="3323" y="1835"/>
                    <a:pt x="3336" y="1835"/>
                  </a:cubicBezTo>
                  <a:cubicBezTo>
                    <a:pt x="3460" y="1835"/>
                    <a:pt x="3568" y="1742"/>
                    <a:pt x="3585" y="1611"/>
                  </a:cubicBezTo>
                  <a:lnTo>
                    <a:pt x="3585" y="1609"/>
                  </a:lnTo>
                  <a:lnTo>
                    <a:pt x="3115" y="341"/>
                  </a:lnTo>
                  <a:lnTo>
                    <a:pt x="833" y="0"/>
                  </a:lnTo>
                  <a:close/>
                </a:path>
              </a:pathLst>
            </a:custGeom>
            <a:solidFill>
              <a:srgbClr val="D4DB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 name="Google Shape;196;p68"/>
            <p:cNvSpPr/>
            <p:nvPr/>
          </p:nvSpPr>
          <p:spPr>
            <a:xfrm>
              <a:off x="3322846" y="3001658"/>
              <a:ext cx="532993" cy="272888"/>
            </a:xfrm>
            <a:custGeom>
              <a:rect b="b" l="l" r="r" t="t"/>
              <a:pathLst>
                <a:path extrusionOk="0" h="1836" w="3586">
                  <a:moveTo>
                    <a:pt x="833" y="0"/>
                  </a:moveTo>
                  <a:lnTo>
                    <a:pt x="19" y="1076"/>
                  </a:lnTo>
                  <a:cubicBezTo>
                    <a:pt x="0" y="1218"/>
                    <a:pt x="91" y="1350"/>
                    <a:pt x="231" y="1371"/>
                  </a:cubicBezTo>
                  <a:cubicBezTo>
                    <a:pt x="241" y="1373"/>
                    <a:pt x="252" y="1373"/>
                    <a:pt x="263" y="1373"/>
                  </a:cubicBezTo>
                  <a:cubicBezTo>
                    <a:pt x="344" y="1373"/>
                    <a:pt x="420" y="1334"/>
                    <a:pt x="471" y="1268"/>
                  </a:cubicBezTo>
                  <a:cubicBezTo>
                    <a:pt x="500" y="1355"/>
                    <a:pt x="572" y="1422"/>
                    <a:pt x="668" y="1436"/>
                  </a:cubicBezTo>
                  <a:cubicBezTo>
                    <a:pt x="680" y="1438"/>
                    <a:pt x="693" y="1439"/>
                    <a:pt x="705" y="1439"/>
                  </a:cubicBezTo>
                  <a:cubicBezTo>
                    <a:pt x="786" y="1439"/>
                    <a:pt x="862" y="1400"/>
                    <a:pt x="908" y="1335"/>
                  </a:cubicBezTo>
                  <a:cubicBezTo>
                    <a:pt x="939" y="1422"/>
                    <a:pt x="1013" y="1487"/>
                    <a:pt x="1107" y="1503"/>
                  </a:cubicBezTo>
                  <a:cubicBezTo>
                    <a:pt x="1118" y="1505"/>
                    <a:pt x="1129" y="1505"/>
                    <a:pt x="1140" y="1505"/>
                  </a:cubicBezTo>
                  <a:cubicBezTo>
                    <a:pt x="1221" y="1505"/>
                    <a:pt x="1298" y="1466"/>
                    <a:pt x="1347" y="1400"/>
                  </a:cubicBezTo>
                  <a:cubicBezTo>
                    <a:pt x="1376" y="1487"/>
                    <a:pt x="1448" y="1554"/>
                    <a:pt x="1544" y="1568"/>
                  </a:cubicBezTo>
                  <a:cubicBezTo>
                    <a:pt x="1557" y="1570"/>
                    <a:pt x="1569" y="1571"/>
                    <a:pt x="1582" y="1571"/>
                  </a:cubicBezTo>
                  <a:cubicBezTo>
                    <a:pt x="1662" y="1571"/>
                    <a:pt x="1739" y="1532"/>
                    <a:pt x="1784" y="1467"/>
                  </a:cubicBezTo>
                  <a:cubicBezTo>
                    <a:pt x="1816" y="1554"/>
                    <a:pt x="1890" y="1619"/>
                    <a:pt x="1984" y="1635"/>
                  </a:cubicBezTo>
                  <a:cubicBezTo>
                    <a:pt x="1995" y="1637"/>
                    <a:pt x="2005" y="1638"/>
                    <a:pt x="2016" y="1638"/>
                  </a:cubicBezTo>
                  <a:cubicBezTo>
                    <a:pt x="2098" y="1638"/>
                    <a:pt x="2175" y="1598"/>
                    <a:pt x="2224" y="1532"/>
                  </a:cubicBezTo>
                  <a:cubicBezTo>
                    <a:pt x="2253" y="1619"/>
                    <a:pt x="2325" y="1686"/>
                    <a:pt x="2421" y="1700"/>
                  </a:cubicBezTo>
                  <a:cubicBezTo>
                    <a:pt x="2432" y="1702"/>
                    <a:pt x="2444" y="1702"/>
                    <a:pt x="2455" y="1702"/>
                  </a:cubicBezTo>
                  <a:cubicBezTo>
                    <a:pt x="2538" y="1702"/>
                    <a:pt x="2614" y="1665"/>
                    <a:pt x="2661" y="1599"/>
                  </a:cubicBezTo>
                  <a:cubicBezTo>
                    <a:pt x="2692" y="1686"/>
                    <a:pt x="2764" y="1753"/>
                    <a:pt x="2860" y="1768"/>
                  </a:cubicBezTo>
                  <a:cubicBezTo>
                    <a:pt x="2873" y="1769"/>
                    <a:pt x="2885" y="1770"/>
                    <a:pt x="2898" y="1770"/>
                  </a:cubicBezTo>
                  <a:cubicBezTo>
                    <a:pt x="2978" y="1770"/>
                    <a:pt x="3052" y="1731"/>
                    <a:pt x="3100" y="1664"/>
                  </a:cubicBezTo>
                  <a:cubicBezTo>
                    <a:pt x="3129" y="1753"/>
                    <a:pt x="3206" y="1818"/>
                    <a:pt x="3297" y="1832"/>
                  </a:cubicBezTo>
                  <a:cubicBezTo>
                    <a:pt x="3310" y="1834"/>
                    <a:pt x="3323" y="1835"/>
                    <a:pt x="3336" y="1835"/>
                  </a:cubicBezTo>
                  <a:cubicBezTo>
                    <a:pt x="3460" y="1835"/>
                    <a:pt x="3568" y="1742"/>
                    <a:pt x="3585" y="1611"/>
                  </a:cubicBezTo>
                  <a:lnTo>
                    <a:pt x="3585" y="1609"/>
                  </a:lnTo>
                  <a:lnTo>
                    <a:pt x="3115" y="341"/>
                  </a:lnTo>
                  <a:lnTo>
                    <a:pt x="833"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 name="Google Shape;197;p68"/>
            <p:cNvSpPr/>
            <p:nvPr/>
          </p:nvSpPr>
          <p:spPr>
            <a:xfrm>
              <a:off x="3742578" y="3043275"/>
              <a:ext cx="47265" cy="209422"/>
            </a:xfrm>
            <a:custGeom>
              <a:rect b="b" l="l" r="r" t="t"/>
              <a:pathLst>
                <a:path extrusionOk="0" h="1409" w="318">
                  <a:moveTo>
                    <a:pt x="22" y="0"/>
                  </a:moveTo>
                  <a:cubicBezTo>
                    <a:pt x="20" y="0"/>
                    <a:pt x="19" y="1"/>
                    <a:pt x="17" y="1"/>
                  </a:cubicBezTo>
                  <a:cubicBezTo>
                    <a:pt x="5" y="3"/>
                    <a:pt x="0" y="15"/>
                    <a:pt x="3" y="25"/>
                  </a:cubicBezTo>
                  <a:lnTo>
                    <a:pt x="279" y="1259"/>
                  </a:lnTo>
                  <a:lnTo>
                    <a:pt x="260" y="1384"/>
                  </a:lnTo>
                  <a:cubicBezTo>
                    <a:pt x="255" y="1396"/>
                    <a:pt x="262" y="1406"/>
                    <a:pt x="276" y="1408"/>
                  </a:cubicBezTo>
                  <a:cubicBezTo>
                    <a:pt x="286" y="1408"/>
                    <a:pt x="298" y="1404"/>
                    <a:pt x="298" y="1392"/>
                  </a:cubicBezTo>
                  <a:lnTo>
                    <a:pt x="317" y="1259"/>
                  </a:lnTo>
                  <a:lnTo>
                    <a:pt x="317" y="1257"/>
                  </a:lnTo>
                  <a:lnTo>
                    <a:pt x="41" y="15"/>
                  </a:lnTo>
                  <a:cubicBezTo>
                    <a:pt x="39" y="5"/>
                    <a:pt x="30" y="0"/>
                    <a:pt x="22"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 name="Google Shape;198;p68"/>
            <p:cNvSpPr/>
            <p:nvPr/>
          </p:nvSpPr>
          <p:spPr>
            <a:xfrm>
              <a:off x="3708245" y="3038073"/>
              <a:ext cx="15458" cy="204963"/>
            </a:xfrm>
            <a:custGeom>
              <a:rect b="b" l="l" r="r" t="t"/>
              <a:pathLst>
                <a:path extrusionOk="0" h="1379" w="104">
                  <a:moveTo>
                    <a:pt x="20" y="0"/>
                  </a:moveTo>
                  <a:cubicBezTo>
                    <a:pt x="8" y="0"/>
                    <a:pt x="1" y="10"/>
                    <a:pt x="3" y="22"/>
                  </a:cubicBezTo>
                  <a:lnTo>
                    <a:pt x="65" y="1227"/>
                  </a:lnTo>
                  <a:lnTo>
                    <a:pt x="49" y="1354"/>
                  </a:lnTo>
                  <a:cubicBezTo>
                    <a:pt x="44" y="1366"/>
                    <a:pt x="53" y="1376"/>
                    <a:pt x="65" y="1378"/>
                  </a:cubicBezTo>
                  <a:cubicBezTo>
                    <a:pt x="75" y="1378"/>
                    <a:pt x="87" y="1371"/>
                    <a:pt x="87" y="1359"/>
                  </a:cubicBezTo>
                  <a:lnTo>
                    <a:pt x="104" y="1232"/>
                  </a:lnTo>
                  <a:lnTo>
                    <a:pt x="41" y="22"/>
                  </a:lnTo>
                  <a:cubicBezTo>
                    <a:pt x="41" y="10"/>
                    <a:pt x="29" y="0"/>
                    <a:pt x="20"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 name="Google Shape;199;p68"/>
            <p:cNvSpPr/>
            <p:nvPr/>
          </p:nvSpPr>
          <p:spPr>
            <a:xfrm>
              <a:off x="3649684" y="3031979"/>
              <a:ext cx="21997" cy="201099"/>
            </a:xfrm>
            <a:custGeom>
              <a:rect b="b" l="l" r="r" t="t"/>
              <a:pathLst>
                <a:path extrusionOk="0" h="1353" w="148">
                  <a:moveTo>
                    <a:pt x="130" y="0"/>
                  </a:moveTo>
                  <a:cubicBezTo>
                    <a:pt x="118" y="0"/>
                    <a:pt x="109" y="7"/>
                    <a:pt x="109" y="17"/>
                  </a:cubicBezTo>
                  <a:lnTo>
                    <a:pt x="27" y="1203"/>
                  </a:lnTo>
                  <a:lnTo>
                    <a:pt x="10" y="1333"/>
                  </a:lnTo>
                  <a:cubicBezTo>
                    <a:pt x="1" y="1340"/>
                    <a:pt x="10" y="1350"/>
                    <a:pt x="22" y="1352"/>
                  </a:cubicBezTo>
                  <a:cubicBezTo>
                    <a:pt x="30" y="1352"/>
                    <a:pt x="42" y="1347"/>
                    <a:pt x="42" y="1335"/>
                  </a:cubicBezTo>
                  <a:lnTo>
                    <a:pt x="63" y="1206"/>
                  </a:lnTo>
                  <a:lnTo>
                    <a:pt x="147" y="19"/>
                  </a:lnTo>
                  <a:cubicBezTo>
                    <a:pt x="147" y="7"/>
                    <a:pt x="138" y="0"/>
                    <a:pt x="130"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 name="Google Shape;200;p68"/>
            <p:cNvSpPr/>
            <p:nvPr/>
          </p:nvSpPr>
          <p:spPr>
            <a:xfrm>
              <a:off x="3584436" y="3023656"/>
              <a:ext cx="35820" cy="199761"/>
            </a:xfrm>
            <a:custGeom>
              <a:rect b="b" l="l" r="r" t="t"/>
              <a:pathLst>
                <a:path extrusionOk="0" h="1344" w="241">
                  <a:moveTo>
                    <a:pt x="216" y="1"/>
                  </a:moveTo>
                  <a:cubicBezTo>
                    <a:pt x="203" y="1"/>
                    <a:pt x="199" y="9"/>
                    <a:pt x="195" y="20"/>
                  </a:cubicBezTo>
                  <a:lnTo>
                    <a:pt x="0" y="1319"/>
                  </a:lnTo>
                  <a:cubicBezTo>
                    <a:pt x="0" y="1331"/>
                    <a:pt x="8" y="1343"/>
                    <a:pt x="22" y="1343"/>
                  </a:cubicBezTo>
                  <a:cubicBezTo>
                    <a:pt x="32" y="1343"/>
                    <a:pt x="44" y="1336"/>
                    <a:pt x="44" y="1324"/>
                  </a:cubicBezTo>
                  <a:lnTo>
                    <a:pt x="238" y="25"/>
                  </a:lnTo>
                  <a:cubicBezTo>
                    <a:pt x="240" y="13"/>
                    <a:pt x="233" y="3"/>
                    <a:pt x="221" y="1"/>
                  </a:cubicBezTo>
                  <a:cubicBezTo>
                    <a:pt x="219" y="1"/>
                    <a:pt x="218" y="1"/>
                    <a:pt x="216"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 name="Google Shape;201;p68"/>
            <p:cNvSpPr/>
            <p:nvPr/>
          </p:nvSpPr>
          <p:spPr>
            <a:xfrm>
              <a:off x="3519038" y="3015035"/>
              <a:ext cx="45184" cy="198423"/>
            </a:xfrm>
            <a:custGeom>
              <a:rect b="b" l="l" r="r" t="t"/>
              <a:pathLst>
                <a:path extrusionOk="0" h="1335" w="304">
                  <a:moveTo>
                    <a:pt x="281" y="1"/>
                  </a:moveTo>
                  <a:cubicBezTo>
                    <a:pt x="273" y="1"/>
                    <a:pt x="264" y="10"/>
                    <a:pt x="260" y="18"/>
                  </a:cubicBezTo>
                  <a:lnTo>
                    <a:pt x="20" y="1178"/>
                  </a:lnTo>
                  <a:lnTo>
                    <a:pt x="1" y="1308"/>
                  </a:lnTo>
                  <a:cubicBezTo>
                    <a:pt x="1" y="1322"/>
                    <a:pt x="8" y="1334"/>
                    <a:pt x="20" y="1334"/>
                  </a:cubicBezTo>
                  <a:cubicBezTo>
                    <a:pt x="30" y="1334"/>
                    <a:pt x="42" y="1329"/>
                    <a:pt x="42" y="1317"/>
                  </a:cubicBezTo>
                  <a:lnTo>
                    <a:pt x="61" y="1188"/>
                  </a:lnTo>
                  <a:lnTo>
                    <a:pt x="301" y="25"/>
                  </a:lnTo>
                  <a:cubicBezTo>
                    <a:pt x="303" y="13"/>
                    <a:pt x="294" y="6"/>
                    <a:pt x="284" y="1"/>
                  </a:cubicBezTo>
                  <a:cubicBezTo>
                    <a:pt x="283" y="1"/>
                    <a:pt x="282" y="1"/>
                    <a:pt x="281"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 name="Google Shape;202;p68"/>
            <p:cNvSpPr/>
            <p:nvPr/>
          </p:nvSpPr>
          <p:spPr>
            <a:xfrm>
              <a:off x="3453344" y="3007603"/>
              <a:ext cx="57966" cy="196194"/>
            </a:xfrm>
            <a:custGeom>
              <a:rect b="b" l="l" r="r" t="t"/>
              <a:pathLst>
                <a:path extrusionOk="0" h="1320" w="390">
                  <a:moveTo>
                    <a:pt x="367" y="0"/>
                  </a:moveTo>
                  <a:cubicBezTo>
                    <a:pt x="357" y="0"/>
                    <a:pt x="349" y="5"/>
                    <a:pt x="347" y="15"/>
                  </a:cubicBezTo>
                  <a:lnTo>
                    <a:pt x="23" y="1166"/>
                  </a:lnTo>
                  <a:lnTo>
                    <a:pt x="1" y="1298"/>
                  </a:lnTo>
                  <a:cubicBezTo>
                    <a:pt x="3" y="1307"/>
                    <a:pt x="13" y="1319"/>
                    <a:pt x="25" y="1319"/>
                  </a:cubicBezTo>
                  <a:cubicBezTo>
                    <a:pt x="35" y="1319"/>
                    <a:pt x="47" y="1312"/>
                    <a:pt x="47" y="1300"/>
                  </a:cubicBezTo>
                  <a:lnTo>
                    <a:pt x="63" y="1173"/>
                  </a:lnTo>
                  <a:lnTo>
                    <a:pt x="388" y="25"/>
                  </a:lnTo>
                  <a:cubicBezTo>
                    <a:pt x="390" y="13"/>
                    <a:pt x="385" y="3"/>
                    <a:pt x="373" y="1"/>
                  </a:cubicBezTo>
                  <a:cubicBezTo>
                    <a:pt x="371" y="0"/>
                    <a:pt x="369" y="0"/>
                    <a:pt x="367"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 name="Google Shape;203;p68"/>
            <p:cNvSpPr/>
            <p:nvPr/>
          </p:nvSpPr>
          <p:spPr>
            <a:xfrm>
              <a:off x="3388095" y="3000469"/>
              <a:ext cx="76545" cy="193370"/>
            </a:xfrm>
            <a:custGeom>
              <a:rect b="b" l="l" r="r" t="t"/>
              <a:pathLst>
                <a:path extrusionOk="0" h="1301" w="515">
                  <a:moveTo>
                    <a:pt x="493" y="0"/>
                  </a:moveTo>
                  <a:cubicBezTo>
                    <a:pt x="485" y="0"/>
                    <a:pt x="477" y="4"/>
                    <a:pt x="474" y="13"/>
                  </a:cubicBezTo>
                  <a:lnTo>
                    <a:pt x="22" y="1142"/>
                  </a:lnTo>
                  <a:lnTo>
                    <a:pt x="0" y="1276"/>
                  </a:lnTo>
                  <a:cubicBezTo>
                    <a:pt x="5" y="1288"/>
                    <a:pt x="10" y="1300"/>
                    <a:pt x="24" y="1300"/>
                  </a:cubicBezTo>
                  <a:cubicBezTo>
                    <a:pt x="34" y="1300"/>
                    <a:pt x="46" y="1295"/>
                    <a:pt x="46" y="1283"/>
                  </a:cubicBezTo>
                  <a:lnTo>
                    <a:pt x="65" y="1154"/>
                  </a:lnTo>
                  <a:lnTo>
                    <a:pt x="512" y="27"/>
                  </a:lnTo>
                  <a:cubicBezTo>
                    <a:pt x="514" y="20"/>
                    <a:pt x="512" y="3"/>
                    <a:pt x="500" y="1"/>
                  </a:cubicBezTo>
                  <a:cubicBezTo>
                    <a:pt x="498" y="0"/>
                    <a:pt x="496" y="0"/>
                    <a:pt x="493"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 name="Google Shape;204;p68"/>
            <p:cNvSpPr/>
            <p:nvPr/>
          </p:nvSpPr>
          <p:spPr>
            <a:xfrm>
              <a:off x="3466572" y="3260424"/>
              <a:ext cx="195451" cy="183857"/>
            </a:xfrm>
            <a:custGeom>
              <a:rect b="b" l="l" r="r" t="t"/>
              <a:pathLst>
                <a:path extrusionOk="0" h="1237" w="1315">
                  <a:moveTo>
                    <a:pt x="162" y="0"/>
                  </a:moveTo>
                  <a:lnTo>
                    <a:pt x="1" y="1064"/>
                  </a:lnTo>
                  <a:lnTo>
                    <a:pt x="1154" y="1237"/>
                  </a:lnTo>
                  <a:lnTo>
                    <a:pt x="1314" y="173"/>
                  </a:lnTo>
                  <a:lnTo>
                    <a:pt x="162"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 name="Google Shape;205;p68"/>
            <p:cNvSpPr/>
            <p:nvPr/>
          </p:nvSpPr>
          <p:spPr>
            <a:xfrm>
              <a:off x="3546981" y="3268153"/>
              <a:ext cx="34037" cy="167954"/>
            </a:xfrm>
            <a:custGeom>
              <a:rect b="b" l="l" r="r" t="t"/>
              <a:pathLst>
                <a:path extrusionOk="0" h="1130" w="229">
                  <a:moveTo>
                    <a:pt x="194" y="1"/>
                  </a:moveTo>
                  <a:cubicBezTo>
                    <a:pt x="176" y="1"/>
                    <a:pt x="166" y="12"/>
                    <a:pt x="163" y="27"/>
                  </a:cubicBezTo>
                  <a:lnTo>
                    <a:pt x="5" y="1094"/>
                  </a:lnTo>
                  <a:cubicBezTo>
                    <a:pt x="0" y="1110"/>
                    <a:pt x="12" y="1127"/>
                    <a:pt x="31" y="1130"/>
                  </a:cubicBezTo>
                  <a:lnTo>
                    <a:pt x="34" y="1130"/>
                  </a:lnTo>
                  <a:cubicBezTo>
                    <a:pt x="48" y="1130"/>
                    <a:pt x="65" y="1118"/>
                    <a:pt x="67" y="1103"/>
                  </a:cubicBezTo>
                  <a:lnTo>
                    <a:pt x="226" y="37"/>
                  </a:lnTo>
                  <a:cubicBezTo>
                    <a:pt x="228" y="20"/>
                    <a:pt x="216" y="3"/>
                    <a:pt x="199" y="1"/>
                  </a:cubicBezTo>
                  <a:cubicBezTo>
                    <a:pt x="198" y="1"/>
                    <a:pt x="196" y="1"/>
                    <a:pt x="19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 name="Google Shape;206;p68"/>
            <p:cNvSpPr/>
            <p:nvPr/>
          </p:nvSpPr>
          <p:spPr>
            <a:xfrm>
              <a:off x="3322846" y="3392705"/>
              <a:ext cx="455110" cy="76694"/>
            </a:xfrm>
            <a:custGeom>
              <a:rect b="b" l="l" r="r" t="t"/>
              <a:pathLst>
                <a:path extrusionOk="0" h="516" w="3062">
                  <a:moveTo>
                    <a:pt x="29" y="0"/>
                  </a:moveTo>
                  <a:cubicBezTo>
                    <a:pt x="13" y="0"/>
                    <a:pt x="4" y="11"/>
                    <a:pt x="2" y="28"/>
                  </a:cubicBezTo>
                  <a:cubicBezTo>
                    <a:pt x="0" y="44"/>
                    <a:pt x="12" y="61"/>
                    <a:pt x="29" y="64"/>
                  </a:cubicBezTo>
                  <a:lnTo>
                    <a:pt x="3021" y="515"/>
                  </a:lnTo>
                  <a:lnTo>
                    <a:pt x="3026" y="515"/>
                  </a:lnTo>
                  <a:cubicBezTo>
                    <a:pt x="3040" y="515"/>
                    <a:pt x="3055" y="501"/>
                    <a:pt x="3057" y="486"/>
                  </a:cubicBezTo>
                  <a:cubicBezTo>
                    <a:pt x="3062" y="469"/>
                    <a:pt x="3048" y="450"/>
                    <a:pt x="3031" y="450"/>
                  </a:cubicBezTo>
                  <a:lnTo>
                    <a:pt x="38" y="1"/>
                  </a:lnTo>
                  <a:cubicBezTo>
                    <a:pt x="35" y="0"/>
                    <a:pt x="32" y="0"/>
                    <a:pt x="29"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 name="Google Shape;207;p68"/>
            <p:cNvSpPr/>
            <p:nvPr/>
          </p:nvSpPr>
          <p:spPr>
            <a:xfrm>
              <a:off x="3560209" y="2887510"/>
              <a:ext cx="136741" cy="106272"/>
            </a:xfrm>
            <a:custGeom>
              <a:rect b="b" l="l" r="r" t="t"/>
              <a:pathLst>
                <a:path extrusionOk="0" h="715" w="920">
                  <a:moveTo>
                    <a:pt x="182" y="1"/>
                  </a:moveTo>
                  <a:cubicBezTo>
                    <a:pt x="119" y="1"/>
                    <a:pt x="67" y="46"/>
                    <a:pt x="60" y="110"/>
                  </a:cubicBezTo>
                  <a:lnTo>
                    <a:pt x="7" y="494"/>
                  </a:lnTo>
                  <a:cubicBezTo>
                    <a:pt x="0" y="564"/>
                    <a:pt x="48" y="626"/>
                    <a:pt x="115" y="636"/>
                  </a:cubicBezTo>
                  <a:lnTo>
                    <a:pt x="720" y="713"/>
                  </a:lnTo>
                  <a:cubicBezTo>
                    <a:pt x="726" y="714"/>
                    <a:pt x="732" y="714"/>
                    <a:pt x="738" y="714"/>
                  </a:cubicBezTo>
                  <a:cubicBezTo>
                    <a:pt x="798" y="714"/>
                    <a:pt x="853" y="668"/>
                    <a:pt x="860" y="605"/>
                  </a:cubicBezTo>
                  <a:lnTo>
                    <a:pt x="910" y="221"/>
                  </a:lnTo>
                  <a:cubicBezTo>
                    <a:pt x="920" y="151"/>
                    <a:pt x="872" y="88"/>
                    <a:pt x="805" y="79"/>
                  </a:cubicBezTo>
                  <a:lnTo>
                    <a:pt x="199" y="2"/>
                  </a:lnTo>
                  <a:cubicBezTo>
                    <a:pt x="193" y="1"/>
                    <a:pt x="187" y="1"/>
                    <a:pt x="182"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 name="Google Shape;208;p68"/>
            <p:cNvSpPr/>
            <p:nvPr/>
          </p:nvSpPr>
          <p:spPr>
            <a:xfrm>
              <a:off x="3664696" y="2919614"/>
              <a:ext cx="13080" cy="60047"/>
            </a:xfrm>
            <a:custGeom>
              <a:rect b="b" l="l" r="r" t="t"/>
              <a:pathLst>
                <a:path extrusionOk="0" h="404" w="88">
                  <a:moveTo>
                    <a:pt x="64" y="1"/>
                  </a:moveTo>
                  <a:cubicBezTo>
                    <a:pt x="55" y="1"/>
                    <a:pt x="49" y="9"/>
                    <a:pt x="49" y="19"/>
                  </a:cubicBezTo>
                  <a:lnTo>
                    <a:pt x="1" y="379"/>
                  </a:lnTo>
                  <a:cubicBezTo>
                    <a:pt x="1" y="391"/>
                    <a:pt x="8" y="401"/>
                    <a:pt x="20" y="403"/>
                  </a:cubicBezTo>
                  <a:cubicBezTo>
                    <a:pt x="32" y="403"/>
                    <a:pt x="41" y="398"/>
                    <a:pt x="41" y="386"/>
                  </a:cubicBezTo>
                  <a:lnTo>
                    <a:pt x="87" y="21"/>
                  </a:lnTo>
                  <a:cubicBezTo>
                    <a:pt x="87" y="9"/>
                    <a:pt x="82" y="2"/>
                    <a:pt x="70" y="2"/>
                  </a:cubicBezTo>
                  <a:cubicBezTo>
                    <a:pt x="68" y="1"/>
                    <a:pt x="66" y="1"/>
                    <a:pt x="64"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 name="Google Shape;209;p68"/>
            <p:cNvSpPr/>
            <p:nvPr/>
          </p:nvSpPr>
          <p:spPr>
            <a:xfrm>
              <a:off x="3644037" y="2916939"/>
              <a:ext cx="13674" cy="60196"/>
            </a:xfrm>
            <a:custGeom>
              <a:rect b="b" l="l" r="r" t="t"/>
              <a:pathLst>
                <a:path extrusionOk="0" h="405" w="92">
                  <a:moveTo>
                    <a:pt x="72" y="1"/>
                  </a:moveTo>
                  <a:cubicBezTo>
                    <a:pt x="60" y="1"/>
                    <a:pt x="51" y="8"/>
                    <a:pt x="48" y="20"/>
                  </a:cubicBezTo>
                  <a:lnTo>
                    <a:pt x="0" y="380"/>
                  </a:lnTo>
                  <a:cubicBezTo>
                    <a:pt x="0" y="392"/>
                    <a:pt x="5" y="402"/>
                    <a:pt x="17" y="404"/>
                  </a:cubicBezTo>
                  <a:cubicBezTo>
                    <a:pt x="18" y="405"/>
                    <a:pt x="20" y="405"/>
                    <a:pt x="21" y="405"/>
                  </a:cubicBezTo>
                  <a:cubicBezTo>
                    <a:pt x="31" y="405"/>
                    <a:pt x="39" y="396"/>
                    <a:pt x="41" y="385"/>
                  </a:cubicBezTo>
                  <a:lnTo>
                    <a:pt x="89" y="23"/>
                  </a:lnTo>
                  <a:cubicBezTo>
                    <a:pt x="92" y="11"/>
                    <a:pt x="84" y="1"/>
                    <a:pt x="72"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 name="Google Shape;210;p68"/>
            <p:cNvSpPr/>
            <p:nvPr/>
          </p:nvSpPr>
          <p:spPr>
            <a:xfrm>
              <a:off x="3622931" y="2913372"/>
              <a:ext cx="13377" cy="60493"/>
            </a:xfrm>
            <a:custGeom>
              <a:rect b="b" l="l" r="r" t="t"/>
              <a:pathLst>
                <a:path extrusionOk="0" h="407" w="90">
                  <a:moveTo>
                    <a:pt x="69" y="1"/>
                  </a:moveTo>
                  <a:cubicBezTo>
                    <a:pt x="59" y="1"/>
                    <a:pt x="51" y="9"/>
                    <a:pt x="49" y="20"/>
                  </a:cubicBezTo>
                  <a:lnTo>
                    <a:pt x="1" y="383"/>
                  </a:lnTo>
                  <a:cubicBezTo>
                    <a:pt x="1" y="395"/>
                    <a:pt x="5" y="404"/>
                    <a:pt x="17" y="407"/>
                  </a:cubicBezTo>
                  <a:cubicBezTo>
                    <a:pt x="29" y="407"/>
                    <a:pt x="39" y="400"/>
                    <a:pt x="41" y="390"/>
                  </a:cubicBezTo>
                  <a:lnTo>
                    <a:pt x="90" y="25"/>
                  </a:lnTo>
                  <a:cubicBezTo>
                    <a:pt x="90" y="13"/>
                    <a:pt x="85" y="3"/>
                    <a:pt x="73" y="1"/>
                  </a:cubicBezTo>
                  <a:cubicBezTo>
                    <a:pt x="71" y="1"/>
                    <a:pt x="70" y="1"/>
                    <a:pt x="69"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 name="Google Shape;211;p68"/>
            <p:cNvSpPr/>
            <p:nvPr/>
          </p:nvSpPr>
          <p:spPr>
            <a:xfrm>
              <a:off x="3601528" y="2911291"/>
              <a:ext cx="13080" cy="60047"/>
            </a:xfrm>
            <a:custGeom>
              <a:rect b="b" l="l" r="r" t="t"/>
              <a:pathLst>
                <a:path extrusionOk="0" h="404" w="88">
                  <a:moveTo>
                    <a:pt x="66" y="0"/>
                  </a:moveTo>
                  <a:cubicBezTo>
                    <a:pt x="56" y="0"/>
                    <a:pt x="48" y="7"/>
                    <a:pt x="46" y="17"/>
                  </a:cubicBezTo>
                  <a:lnTo>
                    <a:pt x="1" y="380"/>
                  </a:lnTo>
                  <a:cubicBezTo>
                    <a:pt x="1" y="392"/>
                    <a:pt x="5" y="399"/>
                    <a:pt x="17" y="404"/>
                  </a:cubicBezTo>
                  <a:cubicBezTo>
                    <a:pt x="29" y="404"/>
                    <a:pt x="39" y="397"/>
                    <a:pt x="39" y="385"/>
                  </a:cubicBezTo>
                  <a:lnTo>
                    <a:pt x="87" y="22"/>
                  </a:lnTo>
                  <a:cubicBezTo>
                    <a:pt x="87" y="10"/>
                    <a:pt x="82" y="0"/>
                    <a:pt x="70" y="0"/>
                  </a:cubicBezTo>
                  <a:cubicBezTo>
                    <a:pt x="69" y="0"/>
                    <a:pt x="67" y="0"/>
                    <a:pt x="66"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 name="Google Shape;212;p68"/>
            <p:cNvSpPr/>
            <p:nvPr/>
          </p:nvSpPr>
          <p:spPr>
            <a:xfrm>
              <a:off x="3580125" y="2908318"/>
              <a:ext cx="14120" cy="60344"/>
            </a:xfrm>
            <a:custGeom>
              <a:rect b="b" l="l" r="r" t="t"/>
              <a:pathLst>
                <a:path extrusionOk="0" h="406" w="95">
                  <a:moveTo>
                    <a:pt x="71" y="1"/>
                  </a:moveTo>
                  <a:cubicBezTo>
                    <a:pt x="61" y="1"/>
                    <a:pt x="53" y="10"/>
                    <a:pt x="53" y="20"/>
                  </a:cubicBezTo>
                  <a:lnTo>
                    <a:pt x="3" y="381"/>
                  </a:lnTo>
                  <a:cubicBezTo>
                    <a:pt x="0" y="393"/>
                    <a:pt x="10" y="402"/>
                    <a:pt x="22" y="405"/>
                  </a:cubicBezTo>
                  <a:cubicBezTo>
                    <a:pt x="23" y="405"/>
                    <a:pt x="25" y="405"/>
                    <a:pt x="26" y="405"/>
                  </a:cubicBezTo>
                  <a:cubicBezTo>
                    <a:pt x="36" y="405"/>
                    <a:pt x="42" y="396"/>
                    <a:pt x="46" y="386"/>
                  </a:cubicBezTo>
                  <a:lnTo>
                    <a:pt x="94" y="23"/>
                  </a:lnTo>
                  <a:cubicBezTo>
                    <a:pt x="94" y="11"/>
                    <a:pt x="87" y="1"/>
                    <a:pt x="75" y="1"/>
                  </a:cubicBezTo>
                  <a:cubicBezTo>
                    <a:pt x="74" y="1"/>
                    <a:pt x="72" y="1"/>
                    <a:pt x="71"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 name="Google Shape;213;p68"/>
            <p:cNvSpPr/>
            <p:nvPr/>
          </p:nvSpPr>
          <p:spPr>
            <a:xfrm>
              <a:off x="3554115" y="2877700"/>
              <a:ext cx="156509" cy="42657"/>
            </a:xfrm>
            <a:custGeom>
              <a:rect b="b" l="l" r="r" t="t"/>
              <a:pathLst>
                <a:path extrusionOk="0" h="287" w="1053">
                  <a:moveTo>
                    <a:pt x="65" y="1"/>
                  </a:moveTo>
                  <a:cubicBezTo>
                    <a:pt x="41" y="1"/>
                    <a:pt x="19" y="19"/>
                    <a:pt x="12" y="44"/>
                  </a:cubicBezTo>
                  <a:lnTo>
                    <a:pt x="5" y="106"/>
                  </a:lnTo>
                  <a:cubicBezTo>
                    <a:pt x="0" y="133"/>
                    <a:pt x="19" y="157"/>
                    <a:pt x="46" y="164"/>
                  </a:cubicBezTo>
                  <a:lnTo>
                    <a:pt x="982" y="287"/>
                  </a:lnTo>
                  <a:cubicBezTo>
                    <a:pt x="984" y="287"/>
                    <a:pt x="986" y="287"/>
                    <a:pt x="987" y="287"/>
                  </a:cubicBezTo>
                  <a:cubicBezTo>
                    <a:pt x="1012" y="287"/>
                    <a:pt x="1033" y="270"/>
                    <a:pt x="1040" y="246"/>
                  </a:cubicBezTo>
                  <a:lnTo>
                    <a:pt x="1050" y="181"/>
                  </a:lnTo>
                  <a:cubicBezTo>
                    <a:pt x="1052" y="154"/>
                    <a:pt x="1033" y="130"/>
                    <a:pt x="1006" y="126"/>
                  </a:cubicBezTo>
                  <a:lnTo>
                    <a:pt x="70" y="1"/>
                  </a:lnTo>
                  <a:cubicBezTo>
                    <a:pt x="68" y="1"/>
                    <a:pt x="67" y="1"/>
                    <a:pt x="65" y="1"/>
                  </a:cubicBezTo>
                  <a:close/>
                </a:path>
              </a:pathLst>
            </a:custGeom>
            <a:solidFill>
              <a:srgbClr val="E6EB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 name="Google Shape;214;p68"/>
            <p:cNvSpPr/>
            <p:nvPr/>
          </p:nvSpPr>
          <p:spPr>
            <a:xfrm>
              <a:off x="3660386" y="2807844"/>
              <a:ext cx="22295" cy="94678"/>
            </a:xfrm>
            <a:custGeom>
              <a:rect b="b" l="l" r="r" t="t"/>
              <a:pathLst>
                <a:path extrusionOk="0" h="637" w="150">
                  <a:moveTo>
                    <a:pt x="15" y="0"/>
                  </a:moveTo>
                  <a:cubicBezTo>
                    <a:pt x="6" y="2"/>
                    <a:pt x="1" y="12"/>
                    <a:pt x="1" y="22"/>
                  </a:cubicBezTo>
                  <a:lnTo>
                    <a:pt x="111" y="620"/>
                  </a:lnTo>
                  <a:cubicBezTo>
                    <a:pt x="111" y="627"/>
                    <a:pt x="118" y="634"/>
                    <a:pt x="126" y="636"/>
                  </a:cubicBezTo>
                  <a:lnTo>
                    <a:pt x="133" y="636"/>
                  </a:lnTo>
                  <a:cubicBezTo>
                    <a:pt x="143" y="634"/>
                    <a:pt x="150" y="624"/>
                    <a:pt x="147" y="615"/>
                  </a:cubicBezTo>
                  <a:lnTo>
                    <a:pt x="37" y="14"/>
                  </a:lnTo>
                  <a:cubicBezTo>
                    <a:pt x="34" y="7"/>
                    <a:pt x="25" y="0"/>
                    <a:pt x="1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 name="Google Shape;215;p68"/>
            <p:cNvSpPr/>
            <p:nvPr/>
          </p:nvSpPr>
          <p:spPr>
            <a:xfrm>
              <a:off x="3586962" y="2803682"/>
              <a:ext cx="45035" cy="86950"/>
            </a:xfrm>
            <a:custGeom>
              <a:rect b="b" l="l" r="r" t="t"/>
              <a:pathLst>
                <a:path extrusionOk="0" h="585" w="303">
                  <a:moveTo>
                    <a:pt x="284" y="1"/>
                  </a:moveTo>
                  <a:cubicBezTo>
                    <a:pt x="276" y="1"/>
                    <a:pt x="269" y="4"/>
                    <a:pt x="267" y="11"/>
                  </a:cubicBezTo>
                  <a:lnTo>
                    <a:pt x="3" y="559"/>
                  </a:lnTo>
                  <a:cubicBezTo>
                    <a:pt x="0" y="568"/>
                    <a:pt x="3" y="578"/>
                    <a:pt x="12" y="583"/>
                  </a:cubicBezTo>
                  <a:lnTo>
                    <a:pt x="17" y="583"/>
                  </a:lnTo>
                  <a:cubicBezTo>
                    <a:pt x="19" y="584"/>
                    <a:pt x="21" y="584"/>
                    <a:pt x="24" y="584"/>
                  </a:cubicBezTo>
                  <a:cubicBezTo>
                    <a:pt x="30" y="584"/>
                    <a:pt x="36" y="579"/>
                    <a:pt x="36" y="576"/>
                  </a:cubicBezTo>
                  <a:lnTo>
                    <a:pt x="300" y="26"/>
                  </a:lnTo>
                  <a:cubicBezTo>
                    <a:pt x="303" y="16"/>
                    <a:pt x="300" y="4"/>
                    <a:pt x="291" y="2"/>
                  </a:cubicBezTo>
                  <a:cubicBezTo>
                    <a:pt x="288" y="1"/>
                    <a:pt x="286" y="1"/>
                    <a:pt x="28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 name="Google Shape;216;p68"/>
            <p:cNvSpPr/>
            <p:nvPr/>
          </p:nvSpPr>
          <p:spPr>
            <a:xfrm>
              <a:off x="3554115" y="2877700"/>
              <a:ext cx="156509" cy="42657"/>
            </a:xfrm>
            <a:custGeom>
              <a:rect b="b" l="l" r="r" t="t"/>
              <a:pathLst>
                <a:path extrusionOk="0" h="287" w="1053">
                  <a:moveTo>
                    <a:pt x="65" y="1"/>
                  </a:moveTo>
                  <a:cubicBezTo>
                    <a:pt x="41" y="1"/>
                    <a:pt x="19" y="19"/>
                    <a:pt x="12" y="44"/>
                  </a:cubicBezTo>
                  <a:lnTo>
                    <a:pt x="5" y="106"/>
                  </a:lnTo>
                  <a:cubicBezTo>
                    <a:pt x="0" y="133"/>
                    <a:pt x="19" y="157"/>
                    <a:pt x="46" y="164"/>
                  </a:cubicBezTo>
                  <a:lnTo>
                    <a:pt x="982" y="287"/>
                  </a:lnTo>
                  <a:cubicBezTo>
                    <a:pt x="984" y="287"/>
                    <a:pt x="986" y="287"/>
                    <a:pt x="987" y="287"/>
                  </a:cubicBezTo>
                  <a:cubicBezTo>
                    <a:pt x="1012" y="287"/>
                    <a:pt x="1033" y="270"/>
                    <a:pt x="1040" y="246"/>
                  </a:cubicBezTo>
                  <a:lnTo>
                    <a:pt x="1050" y="181"/>
                  </a:lnTo>
                  <a:cubicBezTo>
                    <a:pt x="1052" y="154"/>
                    <a:pt x="1033" y="130"/>
                    <a:pt x="1006" y="126"/>
                  </a:cubicBezTo>
                  <a:lnTo>
                    <a:pt x="70" y="1"/>
                  </a:lnTo>
                  <a:cubicBezTo>
                    <a:pt x="68" y="1"/>
                    <a:pt x="67" y="1"/>
                    <a:pt x="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 name="Google Shape;217;p68"/>
            <p:cNvSpPr/>
            <p:nvPr/>
          </p:nvSpPr>
          <p:spPr>
            <a:xfrm>
              <a:off x="3289256" y="3501949"/>
              <a:ext cx="488404" cy="75208"/>
            </a:xfrm>
            <a:custGeom>
              <a:rect b="b" l="l" r="r" t="t"/>
              <a:pathLst>
                <a:path extrusionOk="0" h="506" w="3286">
                  <a:moveTo>
                    <a:pt x="10" y="1"/>
                  </a:moveTo>
                  <a:lnTo>
                    <a:pt x="0" y="71"/>
                  </a:lnTo>
                  <a:lnTo>
                    <a:pt x="3276" y="505"/>
                  </a:lnTo>
                  <a:lnTo>
                    <a:pt x="3286" y="436"/>
                  </a:lnTo>
                  <a:lnTo>
                    <a:pt x="10"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 name="Google Shape;218;p68"/>
            <p:cNvSpPr/>
            <p:nvPr/>
          </p:nvSpPr>
          <p:spPr>
            <a:xfrm>
              <a:off x="3281081" y="3569130"/>
              <a:ext cx="488404" cy="75059"/>
            </a:xfrm>
            <a:custGeom>
              <a:rect b="b" l="l" r="r" t="t"/>
              <a:pathLst>
                <a:path extrusionOk="0" h="505" w="3286">
                  <a:moveTo>
                    <a:pt x="10" y="0"/>
                  </a:moveTo>
                  <a:lnTo>
                    <a:pt x="0" y="70"/>
                  </a:lnTo>
                  <a:lnTo>
                    <a:pt x="3278" y="505"/>
                  </a:lnTo>
                  <a:lnTo>
                    <a:pt x="3285" y="435"/>
                  </a:lnTo>
                  <a:lnTo>
                    <a:pt x="10"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 name="Google Shape;219;p68"/>
            <p:cNvSpPr/>
            <p:nvPr/>
          </p:nvSpPr>
          <p:spPr>
            <a:xfrm>
              <a:off x="3431941" y="3555604"/>
              <a:ext cx="342150" cy="55142"/>
            </a:xfrm>
            <a:custGeom>
              <a:rect b="b" l="l" r="r" t="t"/>
              <a:pathLst>
                <a:path extrusionOk="0" h="371" w="2302">
                  <a:moveTo>
                    <a:pt x="10" y="0"/>
                  </a:moveTo>
                  <a:lnTo>
                    <a:pt x="1" y="65"/>
                  </a:lnTo>
                  <a:lnTo>
                    <a:pt x="2292" y="370"/>
                  </a:lnTo>
                  <a:lnTo>
                    <a:pt x="2301" y="305"/>
                  </a:lnTo>
                  <a:lnTo>
                    <a:pt x="10"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 name="Google Shape;220;p68"/>
            <p:cNvSpPr/>
            <p:nvPr/>
          </p:nvSpPr>
          <p:spPr>
            <a:xfrm>
              <a:off x="3422726" y="3622339"/>
              <a:ext cx="342150" cy="55142"/>
            </a:xfrm>
            <a:custGeom>
              <a:rect b="b" l="l" r="r" t="t"/>
              <a:pathLst>
                <a:path extrusionOk="0" h="371" w="2302">
                  <a:moveTo>
                    <a:pt x="10" y="0"/>
                  </a:moveTo>
                  <a:lnTo>
                    <a:pt x="0" y="68"/>
                  </a:lnTo>
                  <a:lnTo>
                    <a:pt x="2294" y="370"/>
                  </a:lnTo>
                  <a:lnTo>
                    <a:pt x="2301" y="305"/>
                  </a:lnTo>
                  <a:lnTo>
                    <a:pt x="10"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 name="Google Shape;221;p68"/>
            <p:cNvSpPr/>
            <p:nvPr/>
          </p:nvSpPr>
          <p:spPr>
            <a:xfrm>
              <a:off x="3418118" y="3655484"/>
              <a:ext cx="342447" cy="55142"/>
            </a:xfrm>
            <a:custGeom>
              <a:rect b="b" l="l" r="r" t="t"/>
              <a:pathLst>
                <a:path extrusionOk="0" h="371" w="2304">
                  <a:moveTo>
                    <a:pt x="10" y="1"/>
                  </a:moveTo>
                  <a:lnTo>
                    <a:pt x="0" y="68"/>
                  </a:lnTo>
                  <a:lnTo>
                    <a:pt x="2294" y="370"/>
                  </a:lnTo>
                  <a:lnTo>
                    <a:pt x="2303" y="303"/>
                  </a:lnTo>
                  <a:lnTo>
                    <a:pt x="10"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 name="Google Shape;222;p68"/>
            <p:cNvSpPr/>
            <p:nvPr/>
          </p:nvSpPr>
          <p:spPr>
            <a:xfrm>
              <a:off x="3132143" y="2734272"/>
              <a:ext cx="864293" cy="1374694"/>
            </a:xfrm>
            <a:custGeom>
              <a:rect b="b" l="l" r="r" t="t"/>
              <a:pathLst>
                <a:path extrusionOk="0" h="9249" w="5815">
                  <a:moveTo>
                    <a:pt x="5713" y="0"/>
                  </a:moveTo>
                  <a:lnTo>
                    <a:pt x="0" y="8610"/>
                  </a:lnTo>
                  <a:cubicBezTo>
                    <a:pt x="72" y="8711"/>
                    <a:pt x="187" y="8783"/>
                    <a:pt x="322" y="8799"/>
                  </a:cubicBezTo>
                  <a:lnTo>
                    <a:pt x="4347" y="9246"/>
                  </a:lnTo>
                  <a:cubicBezTo>
                    <a:pt x="4363" y="9248"/>
                    <a:pt x="4380" y="9249"/>
                    <a:pt x="4396" y="9249"/>
                  </a:cubicBezTo>
                  <a:cubicBezTo>
                    <a:pt x="4628" y="9249"/>
                    <a:pt x="4829" y="9076"/>
                    <a:pt x="4853" y="8840"/>
                  </a:cubicBezTo>
                  <a:lnTo>
                    <a:pt x="5802" y="325"/>
                  </a:lnTo>
                  <a:cubicBezTo>
                    <a:pt x="5814" y="204"/>
                    <a:pt x="5783" y="89"/>
                    <a:pt x="5713" y="0"/>
                  </a:cubicBezTo>
                  <a:close/>
                </a:path>
              </a:pathLst>
            </a:custGeom>
            <a:solidFill>
              <a:srgbClr val="76B8F4">
                <a:alpha val="2039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 name="Google Shape;223;p68"/>
            <p:cNvSpPr/>
            <p:nvPr/>
          </p:nvSpPr>
          <p:spPr>
            <a:xfrm>
              <a:off x="3774980" y="3225050"/>
              <a:ext cx="342893" cy="215070"/>
            </a:xfrm>
            <a:custGeom>
              <a:rect b="b" l="l" r="r" t="t"/>
              <a:pathLst>
                <a:path extrusionOk="0" h="1447" w="2307">
                  <a:moveTo>
                    <a:pt x="1639" y="0"/>
                  </a:moveTo>
                  <a:cubicBezTo>
                    <a:pt x="1592" y="0"/>
                    <a:pt x="1545" y="6"/>
                    <a:pt x="1497" y="17"/>
                  </a:cubicBezTo>
                  <a:lnTo>
                    <a:pt x="519" y="262"/>
                  </a:lnTo>
                  <a:cubicBezTo>
                    <a:pt x="200" y="341"/>
                    <a:pt x="1" y="668"/>
                    <a:pt x="82" y="990"/>
                  </a:cubicBezTo>
                  <a:cubicBezTo>
                    <a:pt x="152" y="1263"/>
                    <a:pt x="398" y="1447"/>
                    <a:pt x="668" y="1447"/>
                  </a:cubicBezTo>
                  <a:cubicBezTo>
                    <a:pt x="716" y="1447"/>
                    <a:pt x="764" y="1441"/>
                    <a:pt x="812" y="1429"/>
                  </a:cubicBezTo>
                  <a:lnTo>
                    <a:pt x="1787" y="1184"/>
                  </a:lnTo>
                  <a:cubicBezTo>
                    <a:pt x="2109" y="1107"/>
                    <a:pt x="2306" y="781"/>
                    <a:pt x="2224" y="459"/>
                  </a:cubicBezTo>
                  <a:cubicBezTo>
                    <a:pt x="2159" y="183"/>
                    <a:pt x="1912" y="0"/>
                    <a:pt x="1639" y="0"/>
                  </a:cubicBezTo>
                  <a:close/>
                </a:path>
              </a:pathLst>
            </a:custGeom>
            <a:solidFill>
              <a:srgbClr val="A96A6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 name="Google Shape;224;p68"/>
            <p:cNvSpPr/>
            <p:nvPr/>
          </p:nvSpPr>
          <p:spPr>
            <a:xfrm>
              <a:off x="3777804" y="3440862"/>
              <a:ext cx="302168" cy="174196"/>
            </a:xfrm>
            <a:custGeom>
              <a:rect b="b" l="l" r="r" t="t"/>
              <a:pathLst>
                <a:path extrusionOk="0" h="1172" w="2033">
                  <a:moveTo>
                    <a:pt x="564" y="1"/>
                  </a:moveTo>
                  <a:cubicBezTo>
                    <a:pt x="292" y="1"/>
                    <a:pt x="59" y="208"/>
                    <a:pt x="30" y="486"/>
                  </a:cubicBezTo>
                  <a:cubicBezTo>
                    <a:pt x="1" y="784"/>
                    <a:pt x="217" y="1048"/>
                    <a:pt x="512" y="1077"/>
                  </a:cubicBezTo>
                  <a:lnTo>
                    <a:pt x="1411" y="1168"/>
                  </a:lnTo>
                  <a:cubicBezTo>
                    <a:pt x="1429" y="1170"/>
                    <a:pt x="1447" y="1171"/>
                    <a:pt x="1464" y="1171"/>
                  </a:cubicBezTo>
                  <a:cubicBezTo>
                    <a:pt x="1740" y="1171"/>
                    <a:pt x="1974" y="965"/>
                    <a:pt x="2001" y="686"/>
                  </a:cubicBezTo>
                  <a:cubicBezTo>
                    <a:pt x="2033" y="388"/>
                    <a:pt x="1816" y="121"/>
                    <a:pt x="1519" y="93"/>
                  </a:cubicBezTo>
                  <a:lnTo>
                    <a:pt x="621" y="4"/>
                  </a:lnTo>
                  <a:cubicBezTo>
                    <a:pt x="601" y="2"/>
                    <a:pt x="583" y="1"/>
                    <a:pt x="564" y="1"/>
                  </a:cubicBezTo>
                  <a:close/>
                </a:path>
              </a:pathLst>
            </a:custGeom>
            <a:solidFill>
              <a:srgbClr val="A96A6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 name="Google Shape;225;p68"/>
            <p:cNvSpPr/>
            <p:nvPr/>
          </p:nvSpPr>
          <p:spPr>
            <a:xfrm>
              <a:off x="3745700" y="3630514"/>
              <a:ext cx="254309" cy="164387"/>
            </a:xfrm>
            <a:custGeom>
              <a:rect b="b" l="l" r="r" t="t"/>
              <a:pathLst>
                <a:path extrusionOk="0" h="1106" w="1711">
                  <a:moveTo>
                    <a:pt x="557" y="1"/>
                  </a:moveTo>
                  <a:cubicBezTo>
                    <a:pt x="287" y="1"/>
                    <a:pt x="54" y="204"/>
                    <a:pt x="27" y="478"/>
                  </a:cubicBezTo>
                  <a:cubicBezTo>
                    <a:pt x="1" y="769"/>
                    <a:pt x="210" y="1028"/>
                    <a:pt x="500" y="1057"/>
                  </a:cubicBezTo>
                  <a:lnTo>
                    <a:pt x="1101" y="1103"/>
                  </a:lnTo>
                  <a:cubicBezTo>
                    <a:pt x="1117" y="1104"/>
                    <a:pt x="1134" y="1105"/>
                    <a:pt x="1151" y="1105"/>
                  </a:cubicBezTo>
                  <a:cubicBezTo>
                    <a:pt x="1422" y="1105"/>
                    <a:pt x="1652" y="904"/>
                    <a:pt x="1682" y="627"/>
                  </a:cubicBezTo>
                  <a:cubicBezTo>
                    <a:pt x="1711" y="337"/>
                    <a:pt x="1502" y="77"/>
                    <a:pt x="1206" y="46"/>
                  </a:cubicBezTo>
                  <a:lnTo>
                    <a:pt x="606" y="3"/>
                  </a:lnTo>
                  <a:cubicBezTo>
                    <a:pt x="590" y="1"/>
                    <a:pt x="573" y="1"/>
                    <a:pt x="557" y="1"/>
                  </a:cubicBezTo>
                  <a:close/>
                </a:path>
              </a:pathLst>
            </a:custGeom>
            <a:solidFill>
              <a:srgbClr val="A96A6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 name="Google Shape;226;p68"/>
            <p:cNvSpPr/>
            <p:nvPr/>
          </p:nvSpPr>
          <p:spPr>
            <a:xfrm>
              <a:off x="3699327" y="3842461"/>
              <a:ext cx="259362" cy="168251"/>
            </a:xfrm>
            <a:custGeom>
              <a:rect b="b" l="l" r="r" t="t"/>
              <a:pathLst>
                <a:path extrusionOk="0" h="1132" w="1745">
                  <a:moveTo>
                    <a:pt x="544" y="0"/>
                  </a:moveTo>
                  <a:cubicBezTo>
                    <a:pt x="280" y="0"/>
                    <a:pt x="54" y="202"/>
                    <a:pt x="27" y="469"/>
                  </a:cubicBezTo>
                  <a:cubicBezTo>
                    <a:pt x="1" y="757"/>
                    <a:pt x="207" y="1012"/>
                    <a:pt x="495" y="1041"/>
                  </a:cubicBezTo>
                  <a:lnTo>
                    <a:pt x="1144" y="1130"/>
                  </a:lnTo>
                  <a:cubicBezTo>
                    <a:pt x="1160" y="1131"/>
                    <a:pt x="1177" y="1132"/>
                    <a:pt x="1193" y="1132"/>
                  </a:cubicBezTo>
                  <a:cubicBezTo>
                    <a:pt x="1461" y="1132"/>
                    <a:pt x="1688" y="933"/>
                    <a:pt x="1718" y="661"/>
                  </a:cubicBezTo>
                  <a:cubicBezTo>
                    <a:pt x="1744" y="376"/>
                    <a:pt x="1538" y="119"/>
                    <a:pt x="1249" y="90"/>
                  </a:cubicBezTo>
                  <a:lnTo>
                    <a:pt x="601" y="3"/>
                  </a:lnTo>
                  <a:cubicBezTo>
                    <a:pt x="582" y="1"/>
                    <a:pt x="563" y="0"/>
                    <a:pt x="544" y="0"/>
                  </a:cubicBezTo>
                  <a:close/>
                </a:path>
              </a:pathLst>
            </a:custGeom>
            <a:solidFill>
              <a:srgbClr val="A96A6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 name="Google Shape;227;p68"/>
            <p:cNvSpPr/>
            <p:nvPr/>
          </p:nvSpPr>
          <p:spPr>
            <a:xfrm>
              <a:off x="2775292" y="3485897"/>
              <a:ext cx="624699" cy="1082782"/>
            </a:xfrm>
            <a:custGeom>
              <a:rect b="b" l="l" r="r" t="t"/>
              <a:pathLst>
                <a:path extrusionOk="0" h="7285" w="4203">
                  <a:moveTo>
                    <a:pt x="2298" y="0"/>
                  </a:moveTo>
                  <a:cubicBezTo>
                    <a:pt x="2249" y="0"/>
                    <a:pt x="2216" y="8"/>
                    <a:pt x="2202" y="25"/>
                  </a:cubicBezTo>
                  <a:cubicBezTo>
                    <a:pt x="2080" y="188"/>
                    <a:pt x="1018" y="1343"/>
                    <a:pt x="917" y="1900"/>
                  </a:cubicBezTo>
                  <a:cubicBezTo>
                    <a:pt x="634" y="3495"/>
                    <a:pt x="0" y="7285"/>
                    <a:pt x="0" y="7285"/>
                  </a:cubicBezTo>
                  <a:cubicBezTo>
                    <a:pt x="0" y="7285"/>
                    <a:pt x="2466" y="7020"/>
                    <a:pt x="2896" y="4900"/>
                  </a:cubicBezTo>
                  <a:cubicBezTo>
                    <a:pt x="3204" y="3387"/>
                    <a:pt x="2202" y="2436"/>
                    <a:pt x="2202" y="2436"/>
                  </a:cubicBezTo>
                  <a:lnTo>
                    <a:pt x="2692" y="1353"/>
                  </a:lnTo>
                  <a:cubicBezTo>
                    <a:pt x="2895" y="1430"/>
                    <a:pt x="3071" y="1462"/>
                    <a:pt x="3224" y="1462"/>
                  </a:cubicBezTo>
                  <a:cubicBezTo>
                    <a:pt x="4042" y="1462"/>
                    <a:pt x="4203" y="536"/>
                    <a:pt x="4203" y="536"/>
                  </a:cubicBezTo>
                  <a:cubicBezTo>
                    <a:pt x="4203" y="536"/>
                    <a:pt x="2707" y="0"/>
                    <a:pt x="2298" y="0"/>
                  </a:cubicBezTo>
                  <a:close/>
                </a:path>
              </a:pathLst>
            </a:custGeom>
            <a:solidFill>
              <a:srgbClr val="A96A6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 name="Google Shape;228;p68"/>
            <p:cNvSpPr/>
            <p:nvPr/>
          </p:nvSpPr>
          <p:spPr>
            <a:xfrm>
              <a:off x="2609569" y="4431484"/>
              <a:ext cx="774371" cy="711946"/>
            </a:xfrm>
            <a:custGeom>
              <a:rect b="b" l="l" r="r" t="t"/>
              <a:pathLst>
                <a:path extrusionOk="0" h="4790" w="5210">
                  <a:moveTo>
                    <a:pt x="1043" y="0"/>
                  </a:moveTo>
                  <a:lnTo>
                    <a:pt x="1" y="4789"/>
                  </a:lnTo>
                  <a:lnTo>
                    <a:pt x="4362" y="4789"/>
                  </a:lnTo>
                  <a:lnTo>
                    <a:pt x="5210" y="906"/>
                  </a:lnTo>
                  <a:lnTo>
                    <a:pt x="1043"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 name="Google Shape;229;p68"/>
            <p:cNvSpPr/>
            <p:nvPr/>
          </p:nvSpPr>
          <p:spPr>
            <a:xfrm>
              <a:off x="2609569" y="4431484"/>
              <a:ext cx="486769" cy="711946"/>
            </a:xfrm>
            <a:custGeom>
              <a:rect b="b" l="l" r="r" t="t"/>
              <a:pathLst>
                <a:path extrusionOk="0" h="4790" w="3275">
                  <a:moveTo>
                    <a:pt x="1043" y="0"/>
                  </a:moveTo>
                  <a:lnTo>
                    <a:pt x="1" y="4789"/>
                  </a:lnTo>
                  <a:lnTo>
                    <a:pt x="2337" y="4789"/>
                  </a:lnTo>
                  <a:lnTo>
                    <a:pt x="3274" y="486"/>
                  </a:lnTo>
                  <a:lnTo>
                    <a:pt x="1043" y="0"/>
                  </a:lnTo>
                  <a:close/>
                </a:path>
              </a:pathLst>
            </a:custGeom>
            <a:solidFill>
              <a:srgbClr val="76B8F4">
                <a:alpha val="2039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제목 및 내용" type="obj">
  <p:cSld name="OBJECT">
    <p:spTree>
      <p:nvGrpSpPr>
        <p:cNvPr id="230" name="Shape 230"/>
        <p:cNvGrpSpPr/>
        <p:nvPr/>
      </p:nvGrpSpPr>
      <p:grpSpPr>
        <a:xfrm>
          <a:off x="0" y="0"/>
          <a:ext cx="0" cy="0"/>
          <a:chOff x="0" y="0"/>
          <a:chExt cx="0" cy="0"/>
        </a:xfrm>
      </p:grpSpPr>
      <p:sp>
        <p:nvSpPr>
          <p:cNvPr id="231" name="Google Shape;231;g34f804713e0_3_352"/>
          <p:cNvSpPr txBox="1"/>
          <p:nvPr>
            <p:ph type="title"/>
          </p:nvPr>
        </p:nvSpPr>
        <p:spPr>
          <a:xfrm>
            <a:off x="856060" y="463889"/>
            <a:ext cx="7429500" cy="11091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lt1"/>
              </a:buClr>
              <a:buSzPts val="14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32" name="Google Shape;232;g34f804713e0_3_352"/>
          <p:cNvSpPr txBox="1"/>
          <p:nvPr>
            <p:ph idx="1" type="body"/>
          </p:nvPr>
        </p:nvSpPr>
        <p:spPr>
          <a:xfrm>
            <a:off x="856059" y="1687115"/>
            <a:ext cx="7429500" cy="2656500"/>
          </a:xfrm>
          <a:prstGeom prst="rect">
            <a:avLst/>
          </a:prstGeom>
          <a:noFill/>
          <a:ln>
            <a:noFill/>
          </a:ln>
        </p:spPr>
        <p:txBody>
          <a:bodyPr anchorCtr="0" anchor="t" bIns="34275" lIns="68575" spcFirstLastPara="1" rIns="68575" wrap="square" tIns="34275">
            <a:normAutofit/>
          </a:bodyPr>
          <a:lstStyle>
            <a:lvl1pPr indent="-336550" lvl="0" marL="457200" algn="l">
              <a:lnSpc>
                <a:spcPct val="120000"/>
              </a:lnSpc>
              <a:spcBef>
                <a:spcPts val="800"/>
              </a:spcBef>
              <a:spcAft>
                <a:spcPts val="0"/>
              </a:spcAft>
              <a:buClr>
                <a:schemeClr val="lt1"/>
              </a:buClr>
              <a:buSzPts val="1700"/>
              <a:buChar char="●"/>
              <a:defRPr/>
            </a:lvl1pPr>
            <a:lvl2pPr indent="-336550" lvl="1" marL="914400" algn="l">
              <a:lnSpc>
                <a:spcPct val="120000"/>
              </a:lnSpc>
              <a:spcBef>
                <a:spcPts val="400"/>
              </a:spcBef>
              <a:spcAft>
                <a:spcPts val="0"/>
              </a:spcAft>
              <a:buClr>
                <a:schemeClr val="lt1"/>
              </a:buClr>
              <a:buSzPts val="1700"/>
              <a:buChar char="○"/>
              <a:defRPr/>
            </a:lvl2pPr>
            <a:lvl3pPr indent="-336550" lvl="2" marL="1371600" algn="l">
              <a:lnSpc>
                <a:spcPct val="120000"/>
              </a:lnSpc>
              <a:spcBef>
                <a:spcPts val="400"/>
              </a:spcBef>
              <a:spcAft>
                <a:spcPts val="0"/>
              </a:spcAft>
              <a:buClr>
                <a:schemeClr val="lt1"/>
              </a:buClr>
              <a:buSzPts val="1700"/>
              <a:buChar char="■"/>
              <a:defRPr/>
            </a:lvl3pPr>
            <a:lvl4pPr indent="-336550" lvl="3" marL="1828800" algn="l">
              <a:lnSpc>
                <a:spcPct val="120000"/>
              </a:lnSpc>
              <a:spcBef>
                <a:spcPts val="400"/>
              </a:spcBef>
              <a:spcAft>
                <a:spcPts val="0"/>
              </a:spcAft>
              <a:buClr>
                <a:schemeClr val="lt1"/>
              </a:buClr>
              <a:buSzPts val="1700"/>
              <a:buChar char="●"/>
              <a:defRPr/>
            </a:lvl4pPr>
            <a:lvl5pPr indent="-336550" lvl="4" marL="2286000" algn="l">
              <a:lnSpc>
                <a:spcPct val="120000"/>
              </a:lnSpc>
              <a:spcBef>
                <a:spcPts val="400"/>
              </a:spcBef>
              <a:spcAft>
                <a:spcPts val="0"/>
              </a:spcAft>
              <a:buClr>
                <a:schemeClr val="lt1"/>
              </a:buClr>
              <a:buSzPts val="1700"/>
              <a:buChar char="○"/>
              <a:defRPr/>
            </a:lvl5pPr>
            <a:lvl6pPr indent="-336550" lvl="5" marL="2743200" algn="l">
              <a:lnSpc>
                <a:spcPct val="120000"/>
              </a:lnSpc>
              <a:spcBef>
                <a:spcPts val="400"/>
              </a:spcBef>
              <a:spcAft>
                <a:spcPts val="0"/>
              </a:spcAft>
              <a:buClr>
                <a:schemeClr val="lt1"/>
              </a:buClr>
              <a:buSzPts val="1700"/>
              <a:buChar char="■"/>
              <a:defRPr/>
            </a:lvl6pPr>
            <a:lvl7pPr indent="-336550" lvl="6" marL="3200400" algn="l">
              <a:lnSpc>
                <a:spcPct val="120000"/>
              </a:lnSpc>
              <a:spcBef>
                <a:spcPts val="400"/>
              </a:spcBef>
              <a:spcAft>
                <a:spcPts val="0"/>
              </a:spcAft>
              <a:buClr>
                <a:schemeClr val="lt1"/>
              </a:buClr>
              <a:buSzPts val="1700"/>
              <a:buChar char="●"/>
              <a:defRPr/>
            </a:lvl7pPr>
            <a:lvl8pPr indent="-336550" lvl="7" marL="3657600" algn="l">
              <a:lnSpc>
                <a:spcPct val="120000"/>
              </a:lnSpc>
              <a:spcBef>
                <a:spcPts val="400"/>
              </a:spcBef>
              <a:spcAft>
                <a:spcPts val="0"/>
              </a:spcAft>
              <a:buClr>
                <a:schemeClr val="lt1"/>
              </a:buClr>
              <a:buSzPts val="1700"/>
              <a:buChar char="○"/>
              <a:defRPr/>
            </a:lvl8pPr>
            <a:lvl9pPr indent="-336550" lvl="8" marL="4114800" algn="l">
              <a:lnSpc>
                <a:spcPct val="120000"/>
              </a:lnSpc>
              <a:spcBef>
                <a:spcPts val="400"/>
              </a:spcBef>
              <a:spcAft>
                <a:spcPts val="0"/>
              </a:spcAft>
              <a:buClr>
                <a:schemeClr val="lt1"/>
              </a:buClr>
              <a:buSzPts val="1700"/>
              <a:buChar char="■"/>
              <a:defRPr/>
            </a:lvl9pPr>
          </a:lstStyle>
          <a:p/>
        </p:txBody>
      </p:sp>
      <p:sp>
        <p:nvSpPr>
          <p:cNvPr id="233" name="Google Shape;233;g34f804713e0_3_352"/>
          <p:cNvSpPr txBox="1"/>
          <p:nvPr>
            <p:ph idx="10" type="dt"/>
          </p:nvPr>
        </p:nvSpPr>
        <p:spPr>
          <a:xfrm>
            <a:off x="5592691" y="4412457"/>
            <a:ext cx="2057400" cy="2739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1100"/>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234" name="Google Shape;234;g34f804713e0_3_352"/>
          <p:cNvSpPr txBox="1"/>
          <p:nvPr>
            <p:ph idx="11" type="ftr"/>
          </p:nvPr>
        </p:nvSpPr>
        <p:spPr>
          <a:xfrm>
            <a:off x="856058" y="4412456"/>
            <a:ext cx="46797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1100"/>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235" name="Google Shape;235;g34f804713e0_3_352"/>
          <p:cNvSpPr txBox="1"/>
          <p:nvPr>
            <p:ph idx="12" type="sldNum"/>
          </p:nvPr>
        </p:nvSpPr>
        <p:spPr>
          <a:xfrm>
            <a:off x="7707241" y="4412456"/>
            <a:ext cx="5784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1100"/>
            </a:lvl1pPr>
            <a:lvl2pPr indent="0" lvl="1" marL="0" algn="r">
              <a:spcBef>
                <a:spcPts val="0"/>
              </a:spcBef>
              <a:buNone/>
              <a:defRPr sz="1100"/>
            </a:lvl2pPr>
            <a:lvl3pPr indent="0" lvl="2" marL="0" algn="r">
              <a:spcBef>
                <a:spcPts val="0"/>
              </a:spcBef>
              <a:buNone/>
              <a:defRPr sz="1100"/>
            </a:lvl3pPr>
            <a:lvl4pPr indent="0" lvl="3" marL="0" algn="r">
              <a:spcBef>
                <a:spcPts val="0"/>
              </a:spcBef>
              <a:buNone/>
              <a:defRPr sz="1100"/>
            </a:lvl4pPr>
            <a:lvl5pPr indent="0" lvl="4" marL="0" algn="r">
              <a:spcBef>
                <a:spcPts val="0"/>
              </a:spcBef>
              <a:buNone/>
              <a:defRPr sz="1100"/>
            </a:lvl5pPr>
            <a:lvl6pPr indent="0" lvl="5" marL="0" algn="r">
              <a:spcBef>
                <a:spcPts val="0"/>
              </a:spcBef>
              <a:buNone/>
              <a:defRPr sz="1100"/>
            </a:lvl6pPr>
            <a:lvl7pPr indent="0" lvl="6" marL="0" algn="r">
              <a:spcBef>
                <a:spcPts val="0"/>
              </a:spcBef>
              <a:buNone/>
              <a:defRPr sz="1100"/>
            </a:lvl7pPr>
            <a:lvl8pPr indent="0" lvl="7" marL="0" algn="r">
              <a:spcBef>
                <a:spcPts val="0"/>
              </a:spcBef>
              <a:buNone/>
              <a:defRPr sz="1100"/>
            </a:lvl8pPr>
            <a:lvl9pPr indent="0" lvl="8" marL="0" algn="r">
              <a:spcBef>
                <a:spcPts val="0"/>
              </a:spcBef>
              <a:buNone/>
              <a:defRPr sz="1100"/>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18" name="Shape 18"/>
        <p:cNvGrpSpPr/>
        <p:nvPr/>
      </p:nvGrpSpPr>
      <p:grpSpPr>
        <a:xfrm>
          <a:off x="0" y="0"/>
          <a:ext cx="0" cy="0"/>
          <a:chOff x="0" y="0"/>
          <a:chExt cx="0" cy="0"/>
        </a:xfrm>
      </p:grpSpPr>
      <p:sp>
        <p:nvSpPr>
          <p:cNvPr id="19" name="Google Shape;19;p45"/>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b="0"/>
            </a:lvl2pPr>
            <a:lvl3pPr lvl="2" algn="l">
              <a:lnSpc>
                <a:spcPct val="100000"/>
              </a:lnSpc>
              <a:spcBef>
                <a:spcPts val="0"/>
              </a:spcBef>
              <a:spcAft>
                <a:spcPts val="0"/>
              </a:spcAft>
              <a:buSzPts val="3000"/>
              <a:buNone/>
              <a:defRPr b="0"/>
            </a:lvl3pPr>
            <a:lvl4pPr lvl="3" algn="l">
              <a:lnSpc>
                <a:spcPct val="100000"/>
              </a:lnSpc>
              <a:spcBef>
                <a:spcPts val="0"/>
              </a:spcBef>
              <a:spcAft>
                <a:spcPts val="0"/>
              </a:spcAft>
              <a:buSzPts val="3000"/>
              <a:buNone/>
              <a:defRPr b="0"/>
            </a:lvl4pPr>
            <a:lvl5pPr lvl="4" algn="l">
              <a:lnSpc>
                <a:spcPct val="100000"/>
              </a:lnSpc>
              <a:spcBef>
                <a:spcPts val="0"/>
              </a:spcBef>
              <a:spcAft>
                <a:spcPts val="0"/>
              </a:spcAft>
              <a:buSzPts val="3000"/>
              <a:buNone/>
              <a:defRPr b="0"/>
            </a:lvl5pPr>
            <a:lvl6pPr lvl="5" algn="l">
              <a:lnSpc>
                <a:spcPct val="100000"/>
              </a:lnSpc>
              <a:spcBef>
                <a:spcPts val="0"/>
              </a:spcBef>
              <a:spcAft>
                <a:spcPts val="0"/>
              </a:spcAft>
              <a:buSzPts val="3000"/>
              <a:buNone/>
              <a:defRPr b="0"/>
            </a:lvl6pPr>
            <a:lvl7pPr lvl="6" algn="l">
              <a:lnSpc>
                <a:spcPct val="100000"/>
              </a:lnSpc>
              <a:spcBef>
                <a:spcPts val="0"/>
              </a:spcBef>
              <a:spcAft>
                <a:spcPts val="0"/>
              </a:spcAft>
              <a:buSzPts val="3000"/>
              <a:buNone/>
              <a:defRPr b="0"/>
            </a:lvl7pPr>
            <a:lvl8pPr lvl="7" algn="l">
              <a:lnSpc>
                <a:spcPct val="100000"/>
              </a:lnSpc>
              <a:spcBef>
                <a:spcPts val="0"/>
              </a:spcBef>
              <a:spcAft>
                <a:spcPts val="0"/>
              </a:spcAft>
              <a:buSzPts val="3000"/>
              <a:buNone/>
              <a:defRPr b="0"/>
            </a:lvl8pPr>
            <a:lvl9pPr lvl="8" algn="l">
              <a:lnSpc>
                <a:spcPct val="100000"/>
              </a:lnSpc>
              <a:spcBef>
                <a:spcPts val="0"/>
              </a:spcBef>
              <a:spcAft>
                <a:spcPts val="0"/>
              </a:spcAft>
              <a:buSzPts val="3000"/>
              <a:buNone/>
              <a:defRPr b="0"/>
            </a:lvl9pPr>
          </a:lstStyle>
          <a:p/>
        </p:txBody>
      </p:sp>
      <p:sp>
        <p:nvSpPr>
          <p:cNvPr id="20" name="Google Shape;20;p45"/>
          <p:cNvSpPr txBox="1"/>
          <p:nvPr>
            <p:ph idx="2" type="title"/>
          </p:nvPr>
        </p:nvSpPr>
        <p:spPr>
          <a:xfrm>
            <a:off x="720000" y="1633275"/>
            <a:ext cx="942900" cy="447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sz="4000">
                <a:solidFill>
                  <a:schemeClr val="dk2"/>
                </a:solidFill>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21" name="Google Shape;21;p45"/>
          <p:cNvSpPr txBox="1"/>
          <p:nvPr>
            <p:ph idx="3" type="title"/>
          </p:nvPr>
        </p:nvSpPr>
        <p:spPr>
          <a:xfrm>
            <a:off x="720000" y="3066700"/>
            <a:ext cx="942900" cy="447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sz="4000">
                <a:solidFill>
                  <a:schemeClr val="dk2"/>
                </a:solidFill>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22" name="Google Shape;22;p45"/>
          <p:cNvSpPr txBox="1"/>
          <p:nvPr>
            <p:ph idx="4" type="title"/>
          </p:nvPr>
        </p:nvSpPr>
        <p:spPr>
          <a:xfrm>
            <a:off x="3419275" y="1633275"/>
            <a:ext cx="942900" cy="447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sz="4000">
                <a:solidFill>
                  <a:schemeClr val="dk2"/>
                </a:solidFill>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23" name="Google Shape;23;p45"/>
          <p:cNvSpPr txBox="1"/>
          <p:nvPr>
            <p:ph idx="5" type="title"/>
          </p:nvPr>
        </p:nvSpPr>
        <p:spPr>
          <a:xfrm>
            <a:off x="3419275" y="3066700"/>
            <a:ext cx="942900" cy="447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sz="4000">
                <a:solidFill>
                  <a:schemeClr val="dk2"/>
                </a:solidFill>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24" name="Google Shape;24;p45"/>
          <p:cNvSpPr txBox="1"/>
          <p:nvPr>
            <p:ph idx="6" type="title"/>
          </p:nvPr>
        </p:nvSpPr>
        <p:spPr>
          <a:xfrm>
            <a:off x="6118550" y="1633275"/>
            <a:ext cx="942900" cy="447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sz="4000">
                <a:solidFill>
                  <a:schemeClr val="dk2"/>
                </a:solidFill>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25" name="Google Shape;25;p45"/>
          <p:cNvSpPr txBox="1"/>
          <p:nvPr>
            <p:ph idx="7" type="title"/>
          </p:nvPr>
        </p:nvSpPr>
        <p:spPr>
          <a:xfrm>
            <a:off x="6118550" y="3066700"/>
            <a:ext cx="942900" cy="447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sz="4000">
                <a:solidFill>
                  <a:schemeClr val="dk2"/>
                </a:solidFill>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26" name="Google Shape;26;p45"/>
          <p:cNvSpPr txBox="1"/>
          <p:nvPr>
            <p:ph idx="1" type="subTitle"/>
          </p:nvPr>
        </p:nvSpPr>
        <p:spPr>
          <a:xfrm>
            <a:off x="720000" y="2080875"/>
            <a:ext cx="2305500" cy="735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400"/>
              <a:buFont typeface="Crete Round"/>
              <a:buNone/>
              <a:defRPr sz="1800">
                <a:solidFill>
                  <a:schemeClr val="dk1"/>
                </a:solidFill>
                <a:latin typeface="Crete Round"/>
                <a:ea typeface="Crete Round"/>
                <a:cs typeface="Crete Round"/>
                <a:sym typeface="Crete Round"/>
              </a:defRPr>
            </a:lvl1pPr>
            <a:lvl2pPr lvl="1" algn="l">
              <a:lnSpc>
                <a:spcPct val="100000"/>
              </a:lnSpc>
              <a:spcBef>
                <a:spcPts val="0"/>
              </a:spcBef>
              <a:spcAft>
                <a:spcPts val="0"/>
              </a:spcAft>
              <a:buSzPts val="2400"/>
              <a:buFont typeface="Crete Round"/>
              <a:buNone/>
              <a:defRPr sz="2400">
                <a:latin typeface="Crete Round"/>
                <a:ea typeface="Crete Round"/>
                <a:cs typeface="Crete Round"/>
                <a:sym typeface="Crete Round"/>
              </a:defRPr>
            </a:lvl2pPr>
            <a:lvl3pPr lvl="2" algn="l">
              <a:lnSpc>
                <a:spcPct val="100000"/>
              </a:lnSpc>
              <a:spcBef>
                <a:spcPts val="0"/>
              </a:spcBef>
              <a:spcAft>
                <a:spcPts val="0"/>
              </a:spcAft>
              <a:buSzPts val="2400"/>
              <a:buFont typeface="Crete Round"/>
              <a:buNone/>
              <a:defRPr sz="2400">
                <a:latin typeface="Crete Round"/>
                <a:ea typeface="Crete Round"/>
                <a:cs typeface="Crete Round"/>
                <a:sym typeface="Crete Round"/>
              </a:defRPr>
            </a:lvl3pPr>
            <a:lvl4pPr lvl="3" algn="l">
              <a:lnSpc>
                <a:spcPct val="100000"/>
              </a:lnSpc>
              <a:spcBef>
                <a:spcPts val="0"/>
              </a:spcBef>
              <a:spcAft>
                <a:spcPts val="0"/>
              </a:spcAft>
              <a:buSzPts val="2400"/>
              <a:buFont typeface="Crete Round"/>
              <a:buNone/>
              <a:defRPr sz="2400">
                <a:latin typeface="Crete Round"/>
                <a:ea typeface="Crete Round"/>
                <a:cs typeface="Crete Round"/>
                <a:sym typeface="Crete Round"/>
              </a:defRPr>
            </a:lvl4pPr>
            <a:lvl5pPr lvl="4" algn="l">
              <a:lnSpc>
                <a:spcPct val="100000"/>
              </a:lnSpc>
              <a:spcBef>
                <a:spcPts val="0"/>
              </a:spcBef>
              <a:spcAft>
                <a:spcPts val="0"/>
              </a:spcAft>
              <a:buSzPts val="2400"/>
              <a:buFont typeface="Crete Round"/>
              <a:buNone/>
              <a:defRPr sz="2400">
                <a:latin typeface="Crete Round"/>
                <a:ea typeface="Crete Round"/>
                <a:cs typeface="Crete Round"/>
                <a:sym typeface="Crete Round"/>
              </a:defRPr>
            </a:lvl5pPr>
            <a:lvl6pPr lvl="5" algn="l">
              <a:lnSpc>
                <a:spcPct val="100000"/>
              </a:lnSpc>
              <a:spcBef>
                <a:spcPts val="0"/>
              </a:spcBef>
              <a:spcAft>
                <a:spcPts val="0"/>
              </a:spcAft>
              <a:buSzPts val="2400"/>
              <a:buFont typeface="Crete Round"/>
              <a:buNone/>
              <a:defRPr sz="2400">
                <a:latin typeface="Crete Round"/>
                <a:ea typeface="Crete Round"/>
                <a:cs typeface="Crete Round"/>
                <a:sym typeface="Crete Round"/>
              </a:defRPr>
            </a:lvl6pPr>
            <a:lvl7pPr lvl="6" algn="l">
              <a:lnSpc>
                <a:spcPct val="100000"/>
              </a:lnSpc>
              <a:spcBef>
                <a:spcPts val="0"/>
              </a:spcBef>
              <a:spcAft>
                <a:spcPts val="0"/>
              </a:spcAft>
              <a:buSzPts val="2400"/>
              <a:buFont typeface="Crete Round"/>
              <a:buNone/>
              <a:defRPr sz="2400">
                <a:latin typeface="Crete Round"/>
                <a:ea typeface="Crete Round"/>
                <a:cs typeface="Crete Round"/>
                <a:sym typeface="Crete Round"/>
              </a:defRPr>
            </a:lvl7pPr>
            <a:lvl8pPr lvl="7" algn="l">
              <a:lnSpc>
                <a:spcPct val="100000"/>
              </a:lnSpc>
              <a:spcBef>
                <a:spcPts val="0"/>
              </a:spcBef>
              <a:spcAft>
                <a:spcPts val="0"/>
              </a:spcAft>
              <a:buSzPts val="2400"/>
              <a:buFont typeface="Crete Round"/>
              <a:buNone/>
              <a:defRPr sz="2400">
                <a:latin typeface="Crete Round"/>
                <a:ea typeface="Crete Round"/>
                <a:cs typeface="Crete Round"/>
                <a:sym typeface="Crete Round"/>
              </a:defRPr>
            </a:lvl8pPr>
            <a:lvl9pPr lvl="8" algn="l">
              <a:lnSpc>
                <a:spcPct val="100000"/>
              </a:lnSpc>
              <a:spcBef>
                <a:spcPts val="0"/>
              </a:spcBef>
              <a:spcAft>
                <a:spcPts val="0"/>
              </a:spcAft>
              <a:buSzPts val="2400"/>
              <a:buFont typeface="Crete Round"/>
              <a:buNone/>
              <a:defRPr sz="2400">
                <a:latin typeface="Crete Round"/>
                <a:ea typeface="Crete Round"/>
                <a:cs typeface="Crete Round"/>
                <a:sym typeface="Crete Round"/>
              </a:defRPr>
            </a:lvl9pPr>
          </a:lstStyle>
          <a:p/>
        </p:txBody>
      </p:sp>
      <p:sp>
        <p:nvSpPr>
          <p:cNvPr id="27" name="Google Shape;27;p45"/>
          <p:cNvSpPr txBox="1"/>
          <p:nvPr>
            <p:ph idx="8" type="subTitle"/>
          </p:nvPr>
        </p:nvSpPr>
        <p:spPr>
          <a:xfrm>
            <a:off x="3419275" y="2080875"/>
            <a:ext cx="2305500" cy="735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400"/>
              <a:buFont typeface="Crete Round"/>
              <a:buNone/>
              <a:defRPr sz="1800">
                <a:solidFill>
                  <a:schemeClr val="dk1"/>
                </a:solidFill>
                <a:latin typeface="Crete Round"/>
                <a:ea typeface="Crete Round"/>
                <a:cs typeface="Crete Round"/>
                <a:sym typeface="Crete Round"/>
              </a:defRPr>
            </a:lvl1pPr>
            <a:lvl2pPr lvl="1" algn="l">
              <a:lnSpc>
                <a:spcPct val="100000"/>
              </a:lnSpc>
              <a:spcBef>
                <a:spcPts val="0"/>
              </a:spcBef>
              <a:spcAft>
                <a:spcPts val="0"/>
              </a:spcAft>
              <a:buSzPts val="2400"/>
              <a:buFont typeface="Crete Round"/>
              <a:buNone/>
              <a:defRPr sz="2400">
                <a:latin typeface="Crete Round"/>
                <a:ea typeface="Crete Round"/>
                <a:cs typeface="Crete Round"/>
                <a:sym typeface="Crete Round"/>
              </a:defRPr>
            </a:lvl2pPr>
            <a:lvl3pPr lvl="2" algn="l">
              <a:lnSpc>
                <a:spcPct val="100000"/>
              </a:lnSpc>
              <a:spcBef>
                <a:spcPts val="0"/>
              </a:spcBef>
              <a:spcAft>
                <a:spcPts val="0"/>
              </a:spcAft>
              <a:buSzPts val="2400"/>
              <a:buFont typeface="Crete Round"/>
              <a:buNone/>
              <a:defRPr sz="2400">
                <a:latin typeface="Crete Round"/>
                <a:ea typeface="Crete Round"/>
                <a:cs typeface="Crete Round"/>
                <a:sym typeface="Crete Round"/>
              </a:defRPr>
            </a:lvl3pPr>
            <a:lvl4pPr lvl="3" algn="l">
              <a:lnSpc>
                <a:spcPct val="100000"/>
              </a:lnSpc>
              <a:spcBef>
                <a:spcPts val="0"/>
              </a:spcBef>
              <a:spcAft>
                <a:spcPts val="0"/>
              </a:spcAft>
              <a:buSzPts val="2400"/>
              <a:buFont typeface="Crete Round"/>
              <a:buNone/>
              <a:defRPr sz="2400">
                <a:latin typeface="Crete Round"/>
                <a:ea typeface="Crete Round"/>
                <a:cs typeface="Crete Round"/>
                <a:sym typeface="Crete Round"/>
              </a:defRPr>
            </a:lvl4pPr>
            <a:lvl5pPr lvl="4" algn="l">
              <a:lnSpc>
                <a:spcPct val="100000"/>
              </a:lnSpc>
              <a:spcBef>
                <a:spcPts val="0"/>
              </a:spcBef>
              <a:spcAft>
                <a:spcPts val="0"/>
              </a:spcAft>
              <a:buSzPts val="2400"/>
              <a:buFont typeface="Crete Round"/>
              <a:buNone/>
              <a:defRPr sz="2400">
                <a:latin typeface="Crete Round"/>
                <a:ea typeface="Crete Round"/>
                <a:cs typeface="Crete Round"/>
                <a:sym typeface="Crete Round"/>
              </a:defRPr>
            </a:lvl5pPr>
            <a:lvl6pPr lvl="5" algn="l">
              <a:lnSpc>
                <a:spcPct val="100000"/>
              </a:lnSpc>
              <a:spcBef>
                <a:spcPts val="0"/>
              </a:spcBef>
              <a:spcAft>
                <a:spcPts val="0"/>
              </a:spcAft>
              <a:buSzPts val="2400"/>
              <a:buFont typeface="Crete Round"/>
              <a:buNone/>
              <a:defRPr sz="2400">
                <a:latin typeface="Crete Round"/>
                <a:ea typeface="Crete Round"/>
                <a:cs typeface="Crete Round"/>
                <a:sym typeface="Crete Round"/>
              </a:defRPr>
            </a:lvl6pPr>
            <a:lvl7pPr lvl="6" algn="l">
              <a:lnSpc>
                <a:spcPct val="100000"/>
              </a:lnSpc>
              <a:spcBef>
                <a:spcPts val="0"/>
              </a:spcBef>
              <a:spcAft>
                <a:spcPts val="0"/>
              </a:spcAft>
              <a:buSzPts val="2400"/>
              <a:buFont typeface="Crete Round"/>
              <a:buNone/>
              <a:defRPr sz="2400">
                <a:latin typeface="Crete Round"/>
                <a:ea typeface="Crete Round"/>
                <a:cs typeface="Crete Round"/>
                <a:sym typeface="Crete Round"/>
              </a:defRPr>
            </a:lvl7pPr>
            <a:lvl8pPr lvl="7" algn="l">
              <a:lnSpc>
                <a:spcPct val="100000"/>
              </a:lnSpc>
              <a:spcBef>
                <a:spcPts val="0"/>
              </a:spcBef>
              <a:spcAft>
                <a:spcPts val="0"/>
              </a:spcAft>
              <a:buSzPts val="2400"/>
              <a:buFont typeface="Crete Round"/>
              <a:buNone/>
              <a:defRPr sz="2400">
                <a:latin typeface="Crete Round"/>
                <a:ea typeface="Crete Round"/>
                <a:cs typeface="Crete Round"/>
                <a:sym typeface="Crete Round"/>
              </a:defRPr>
            </a:lvl8pPr>
            <a:lvl9pPr lvl="8" algn="l">
              <a:lnSpc>
                <a:spcPct val="100000"/>
              </a:lnSpc>
              <a:spcBef>
                <a:spcPts val="0"/>
              </a:spcBef>
              <a:spcAft>
                <a:spcPts val="0"/>
              </a:spcAft>
              <a:buSzPts val="2400"/>
              <a:buFont typeface="Crete Round"/>
              <a:buNone/>
              <a:defRPr sz="2400">
                <a:latin typeface="Crete Round"/>
                <a:ea typeface="Crete Round"/>
                <a:cs typeface="Crete Round"/>
                <a:sym typeface="Crete Round"/>
              </a:defRPr>
            </a:lvl9pPr>
          </a:lstStyle>
          <a:p/>
        </p:txBody>
      </p:sp>
      <p:sp>
        <p:nvSpPr>
          <p:cNvPr id="28" name="Google Shape;28;p45"/>
          <p:cNvSpPr txBox="1"/>
          <p:nvPr>
            <p:ph idx="9" type="subTitle"/>
          </p:nvPr>
        </p:nvSpPr>
        <p:spPr>
          <a:xfrm>
            <a:off x="6118550" y="2080875"/>
            <a:ext cx="2305500" cy="735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400"/>
              <a:buFont typeface="Crete Round"/>
              <a:buNone/>
              <a:defRPr sz="1800">
                <a:solidFill>
                  <a:schemeClr val="dk1"/>
                </a:solidFill>
                <a:latin typeface="Crete Round"/>
                <a:ea typeface="Crete Round"/>
                <a:cs typeface="Crete Round"/>
                <a:sym typeface="Crete Round"/>
              </a:defRPr>
            </a:lvl1pPr>
            <a:lvl2pPr lvl="1" algn="l">
              <a:lnSpc>
                <a:spcPct val="100000"/>
              </a:lnSpc>
              <a:spcBef>
                <a:spcPts val="0"/>
              </a:spcBef>
              <a:spcAft>
                <a:spcPts val="0"/>
              </a:spcAft>
              <a:buSzPts val="2400"/>
              <a:buFont typeface="Crete Round"/>
              <a:buNone/>
              <a:defRPr sz="2400">
                <a:latin typeface="Crete Round"/>
                <a:ea typeface="Crete Round"/>
                <a:cs typeface="Crete Round"/>
                <a:sym typeface="Crete Round"/>
              </a:defRPr>
            </a:lvl2pPr>
            <a:lvl3pPr lvl="2" algn="l">
              <a:lnSpc>
                <a:spcPct val="100000"/>
              </a:lnSpc>
              <a:spcBef>
                <a:spcPts val="0"/>
              </a:spcBef>
              <a:spcAft>
                <a:spcPts val="0"/>
              </a:spcAft>
              <a:buSzPts val="2400"/>
              <a:buFont typeface="Crete Round"/>
              <a:buNone/>
              <a:defRPr sz="2400">
                <a:latin typeface="Crete Round"/>
                <a:ea typeface="Crete Round"/>
                <a:cs typeface="Crete Round"/>
                <a:sym typeface="Crete Round"/>
              </a:defRPr>
            </a:lvl3pPr>
            <a:lvl4pPr lvl="3" algn="l">
              <a:lnSpc>
                <a:spcPct val="100000"/>
              </a:lnSpc>
              <a:spcBef>
                <a:spcPts val="0"/>
              </a:spcBef>
              <a:spcAft>
                <a:spcPts val="0"/>
              </a:spcAft>
              <a:buSzPts val="2400"/>
              <a:buFont typeface="Crete Round"/>
              <a:buNone/>
              <a:defRPr sz="2400">
                <a:latin typeface="Crete Round"/>
                <a:ea typeface="Crete Round"/>
                <a:cs typeface="Crete Round"/>
                <a:sym typeface="Crete Round"/>
              </a:defRPr>
            </a:lvl4pPr>
            <a:lvl5pPr lvl="4" algn="l">
              <a:lnSpc>
                <a:spcPct val="100000"/>
              </a:lnSpc>
              <a:spcBef>
                <a:spcPts val="0"/>
              </a:spcBef>
              <a:spcAft>
                <a:spcPts val="0"/>
              </a:spcAft>
              <a:buSzPts val="2400"/>
              <a:buFont typeface="Crete Round"/>
              <a:buNone/>
              <a:defRPr sz="2400">
                <a:latin typeface="Crete Round"/>
                <a:ea typeface="Crete Round"/>
                <a:cs typeface="Crete Round"/>
                <a:sym typeface="Crete Round"/>
              </a:defRPr>
            </a:lvl5pPr>
            <a:lvl6pPr lvl="5" algn="l">
              <a:lnSpc>
                <a:spcPct val="100000"/>
              </a:lnSpc>
              <a:spcBef>
                <a:spcPts val="0"/>
              </a:spcBef>
              <a:spcAft>
                <a:spcPts val="0"/>
              </a:spcAft>
              <a:buSzPts val="2400"/>
              <a:buFont typeface="Crete Round"/>
              <a:buNone/>
              <a:defRPr sz="2400">
                <a:latin typeface="Crete Round"/>
                <a:ea typeface="Crete Round"/>
                <a:cs typeface="Crete Round"/>
                <a:sym typeface="Crete Round"/>
              </a:defRPr>
            </a:lvl6pPr>
            <a:lvl7pPr lvl="6" algn="l">
              <a:lnSpc>
                <a:spcPct val="100000"/>
              </a:lnSpc>
              <a:spcBef>
                <a:spcPts val="0"/>
              </a:spcBef>
              <a:spcAft>
                <a:spcPts val="0"/>
              </a:spcAft>
              <a:buSzPts val="2400"/>
              <a:buFont typeface="Crete Round"/>
              <a:buNone/>
              <a:defRPr sz="2400">
                <a:latin typeface="Crete Round"/>
                <a:ea typeface="Crete Round"/>
                <a:cs typeface="Crete Round"/>
                <a:sym typeface="Crete Round"/>
              </a:defRPr>
            </a:lvl7pPr>
            <a:lvl8pPr lvl="7" algn="l">
              <a:lnSpc>
                <a:spcPct val="100000"/>
              </a:lnSpc>
              <a:spcBef>
                <a:spcPts val="0"/>
              </a:spcBef>
              <a:spcAft>
                <a:spcPts val="0"/>
              </a:spcAft>
              <a:buSzPts val="2400"/>
              <a:buFont typeface="Crete Round"/>
              <a:buNone/>
              <a:defRPr sz="2400">
                <a:latin typeface="Crete Round"/>
                <a:ea typeface="Crete Round"/>
                <a:cs typeface="Crete Round"/>
                <a:sym typeface="Crete Round"/>
              </a:defRPr>
            </a:lvl8pPr>
            <a:lvl9pPr lvl="8" algn="l">
              <a:lnSpc>
                <a:spcPct val="100000"/>
              </a:lnSpc>
              <a:spcBef>
                <a:spcPts val="0"/>
              </a:spcBef>
              <a:spcAft>
                <a:spcPts val="0"/>
              </a:spcAft>
              <a:buSzPts val="2400"/>
              <a:buFont typeface="Crete Round"/>
              <a:buNone/>
              <a:defRPr sz="2400">
                <a:latin typeface="Crete Round"/>
                <a:ea typeface="Crete Round"/>
                <a:cs typeface="Crete Round"/>
                <a:sym typeface="Crete Round"/>
              </a:defRPr>
            </a:lvl9pPr>
          </a:lstStyle>
          <a:p/>
        </p:txBody>
      </p:sp>
      <p:sp>
        <p:nvSpPr>
          <p:cNvPr id="29" name="Google Shape;29;p45"/>
          <p:cNvSpPr txBox="1"/>
          <p:nvPr>
            <p:ph idx="13" type="subTitle"/>
          </p:nvPr>
        </p:nvSpPr>
        <p:spPr>
          <a:xfrm>
            <a:off x="720000" y="3514250"/>
            <a:ext cx="2305500" cy="735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400"/>
              <a:buFont typeface="Crete Round"/>
              <a:buNone/>
              <a:defRPr sz="1800">
                <a:solidFill>
                  <a:schemeClr val="dk1"/>
                </a:solidFill>
                <a:latin typeface="Crete Round"/>
                <a:ea typeface="Crete Round"/>
                <a:cs typeface="Crete Round"/>
                <a:sym typeface="Crete Round"/>
              </a:defRPr>
            </a:lvl1pPr>
            <a:lvl2pPr lvl="1" algn="l">
              <a:lnSpc>
                <a:spcPct val="100000"/>
              </a:lnSpc>
              <a:spcBef>
                <a:spcPts val="0"/>
              </a:spcBef>
              <a:spcAft>
                <a:spcPts val="0"/>
              </a:spcAft>
              <a:buSzPts val="2400"/>
              <a:buFont typeface="Crete Round"/>
              <a:buNone/>
              <a:defRPr sz="2400">
                <a:latin typeface="Crete Round"/>
                <a:ea typeface="Crete Round"/>
                <a:cs typeface="Crete Round"/>
                <a:sym typeface="Crete Round"/>
              </a:defRPr>
            </a:lvl2pPr>
            <a:lvl3pPr lvl="2" algn="l">
              <a:lnSpc>
                <a:spcPct val="100000"/>
              </a:lnSpc>
              <a:spcBef>
                <a:spcPts val="0"/>
              </a:spcBef>
              <a:spcAft>
                <a:spcPts val="0"/>
              </a:spcAft>
              <a:buSzPts val="2400"/>
              <a:buFont typeface="Crete Round"/>
              <a:buNone/>
              <a:defRPr sz="2400">
                <a:latin typeface="Crete Round"/>
                <a:ea typeface="Crete Round"/>
                <a:cs typeface="Crete Round"/>
                <a:sym typeface="Crete Round"/>
              </a:defRPr>
            </a:lvl3pPr>
            <a:lvl4pPr lvl="3" algn="l">
              <a:lnSpc>
                <a:spcPct val="100000"/>
              </a:lnSpc>
              <a:spcBef>
                <a:spcPts val="0"/>
              </a:spcBef>
              <a:spcAft>
                <a:spcPts val="0"/>
              </a:spcAft>
              <a:buSzPts val="2400"/>
              <a:buFont typeface="Crete Round"/>
              <a:buNone/>
              <a:defRPr sz="2400">
                <a:latin typeface="Crete Round"/>
                <a:ea typeface="Crete Round"/>
                <a:cs typeface="Crete Round"/>
                <a:sym typeface="Crete Round"/>
              </a:defRPr>
            </a:lvl4pPr>
            <a:lvl5pPr lvl="4" algn="l">
              <a:lnSpc>
                <a:spcPct val="100000"/>
              </a:lnSpc>
              <a:spcBef>
                <a:spcPts val="0"/>
              </a:spcBef>
              <a:spcAft>
                <a:spcPts val="0"/>
              </a:spcAft>
              <a:buSzPts val="2400"/>
              <a:buFont typeface="Crete Round"/>
              <a:buNone/>
              <a:defRPr sz="2400">
                <a:latin typeface="Crete Round"/>
                <a:ea typeface="Crete Round"/>
                <a:cs typeface="Crete Round"/>
                <a:sym typeface="Crete Round"/>
              </a:defRPr>
            </a:lvl5pPr>
            <a:lvl6pPr lvl="5" algn="l">
              <a:lnSpc>
                <a:spcPct val="100000"/>
              </a:lnSpc>
              <a:spcBef>
                <a:spcPts val="0"/>
              </a:spcBef>
              <a:spcAft>
                <a:spcPts val="0"/>
              </a:spcAft>
              <a:buSzPts val="2400"/>
              <a:buFont typeface="Crete Round"/>
              <a:buNone/>
              <a:defRPr sz="2400">
                <a:latin typeface="Crete Round"/>
                <a:ea typeface="Crete Round"/>
                <a:cs typeface="Crete Round"/>
                <a:sym typeface="Crete Round"/>
              </a:defRPr>
            </a:lvl6pPr>
            <a:lvl7pPr lvl="6" algn="l">
              <a:lnSpc>
                <a:spcPct val="100000"/>
              </a:lnSpc>
              <a:spcBef>
                <a:spcPts val="0"/>
              </a:spcBef>
              <a:spcAft>
                <a:spcPts val="0"/>
              </a:spcAft>
              <a:buSzPts val="2400"/>
              <a:buFont typeface="Crete Round"/>
              <a:buNone/>
              <a:defRPr sz="2400">
                <a:latin typeface="Crete Round"/>
                <a:ea typeface="Crete Round"/>
                <a:cs typeface="Crete Round"/>
                <a:sym typeface="Crete Round"/>
              </a:defRPr>
            </a:lvl7pPr>
            <a:lvl8pPr lvl="7" algn="l">
              <a:lnSpc>
                <a:spcPct val="100000"/>
              </a:lnSpc>
              <a:spcBef>
                <a:spcPts val="0"/>
              </a:spcBef>
              <a:spcAft>
                <a:spcPts val="0"/>
              </a:spcAft>
              <a:buSzPts val="2400"/>
              <a:buFont typeface="Crete Round"/>
              <a:buNone/>
              <a:defRPr sz="2400">
                <a:latin typeface="Crete Round"/>
                <a:ea typeface="Crete Round"/>
                <a:cs typeface="Crete Round"/>
                <a:sym typeface="Crete Round"/>
              </a:defRPr>
            </a:lvl8pPr>
            <a:lvl9pPr lvl="8" algn="l">
              <a:lnSpc>
                <a:spcPct val="100000"/>
              </a:lnSpc>
              <a:spcBef>
                <a:spcPts val="0"/>
              </a:spcBef>
              <a:spcAft>
                <a:spcPts val="0"/>
              </a:spcAft>
              <a:buSzPts val="2400"/>
              <a:buFont typeface="Crete Round"/>
              <a:buNone/>
              <a:defRPr sz="2400">
                <a:latin typeface="Crete Round"/>
                <a:ea typeface="Crete Round"/>
                <a:cs typeface="Crete Round"/>
                <a:sym typeface="Crete Round"/>
              </a:defRPr>
            </a:lvl9pPr>
          </a:lstStyle>
          <a:p/>
        </p:txBody>
      </p:sp>
      <p:sp>
        <p:nvSpPr>
          <p:cNvPr id="30" name="Google Shape;30;p45"/>
          <p:cNvSpPr txBox="1"/>
          <p:nvPr>
            <p:ph idx="14" type="subTitle"/>
          </p:nvPr>
        </p:nvSpPr>
        <p:spPr>
          <a:xfrm>
            <a:off x="3419275" y="3514250"/>
            <a:ext cx="2305500" cy="735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400"/>
              <a:buFont typeface="Crete Round"/>
              <a:buNone/>
              <a:defRPr sz="1800">
                <a:solidFill>
                  <a:schemeClr val="dk1"/>
                </a:solidFill>
                <a:latin typeface="Crete Round"/>
                <a:ea typeface="Crete Round"/>
                <a:cs typeface="Crete Round"/>
                <a:sym typeface="Crete Round"/>
              </a:defRPr>
            </a:lvl1pPr>
            <a:lvl2pPr lvl="1" algn="l">
              <a:lnSpc>
                <a:spcPct val="100000"/>
              </a:lnSpc>
              <a:spcBef>
                <a:spcPts val="0"/>
              </a:spcBef>
              <a:spcAft>
                <a:spcPts val="0"/>
              </a:spcAft>
              <a:buSzPts val="2400"/>
              <a:buFont typeface="Crete Round"/>
              <a:buNone/>
              <a:defRPr sz="2400">
                <a:latin typeface="Crete Round"/>
                <a:ea typeface="Crete Round"/>
                <a:cs typeface="Crete Round"/>
                <a:sym typeface="Crete Round"/>
              </a:defRPr>
            </a:lvl2pPr>
            <a:lvl3pPr lvl="2" algn="l">
              <a:lnSpc>
                <a:spcPct val="100000"/>
              </a:lnSpc>
              <a:spcBef>
                <a:spcPts val="0"/>
              </a:spcBef>
              <a:spcAft>
                <a:spcPts val="0"/>
              </a:spcAft>
              <a:buSzPts val="2400"/>
              <a:buFont typeface="Crete Round"/>
              <a:buNone/>
              <a:defRPr sz="2400">
                <a:latin typeface="Crete Round"/>
                <a:ea typeface="Crete Round"/>
                <a:cs typeface="Crete Round"/>
                <a:sym typeface="Crete Round"/>
              </a:defRPr>
            </a:lvl3pPr>
            <a:lvl4pPr lvl="3" algn="l">
              <a:lnSpc>
                <a:spcPct val="100000"/>
              </a:lnSpc>
              <a:spcBef>
                <a:spcPts val="0"/>
              </a:spcBef>
              <a:spcAft>
                <a:spcPts val="0"/>
              </a:spcAft>
              <a:buSzPts val="2400"/>
              <a:buFont typeface="Crete Round"/>
              <a:buNone/>
              <a:defRPr sz="2400">
                <a:latin typeface="Crete Round"/>
                <a:ea typeface="Crete Round"/>
                <a:cs typeface="Crete Round"/>
                <a:sym typeface="Crete Round"/>
              </a:defRPr>
            </a:lvl4pPr>
            <a:lvl5pPr lvl="4" algn="l">
              <a:lnSpc>
                <a:spcPct val="100000"/>
              </a:lnSpc>
              <a:spcBef>
                <a:spcPts val="0"/>
              </a:spcBef>
              <a:spcAft>
                <a:spcPts val="0"/>
              </a:spcAft>
              <a:buSzPts val="2400"/>
              <a:buFont typeface="Crete Round"/>
              <a:buNone/>
              <a:defRPr sz="2400">
                <a:latin typeface="Crete Round"/>
                <a:ea typeface="Crete Round"/>
                <a:cs typeface="Crete Round"/>
                <a:sym typeface="Crete Round"/>
              </a:defRPr>
            </a:lvl5pPr>
            <a:lvl6pPr lvl="5" algn="l">
              <a:lnSpc>
                <a:spcPct val="100000"/>
              </a:lnSpc>
              <a:spcBef>
                <a:spcPts val="0"/>
              </a:spcBef>
              <a:spcAft>
                <a:spcPts val="0"/>
              </a:spcAft>
              <a:buSzPts val="2400"/>
              <a:buFont typeface="Crete Round"/>
              <a:buNone/>
              <a:defRPr sz="2400">
                <a:latin typeface="Crete Round"/>
                <a:ea typeface="Crete Round"/>
                <a:cs typeface="Crete Round"/>
                <a:sym typeface="Crete Round"/>
              </a:defRPr>
            </a:lvl6pPr>
            <a:lvl7pPr lvl="6" algn="l">
              <a:lnSpc>
                <a:spcPct val="100000"/>
              </a:lnSpc>
              <a:spcBef>
                <a:spcPts val="0"/>
              </a:spcBef>
              <a:spcAft>
                <a:spcPts val="0"/>
              </a:spcAft>
              <a:buSzPts val="2400"/>
              <a:buFont typeface="Crete Round"/>
              <a:buNone/>
              <a:defRPr sz="2400">
                <a:latin typeface="Crete Round"/>
                <a:ea typeface="Crete Round"/>
                <a:cs typeface="Crete Round"/>
                <a:sym typeface="Crete Round"/>
              </a:defRPr>
            </a:lvl7pPr>
            <a:lvl8pPr lvl="7" algn="l">
              <a:lnSpc>
                <a:spcPct val="100000"/>
              </a:lnSpc>
              <a:spcBef>
                <a:spcPts val="0"/>
              </a:spcBef>
              <a:spcAft>
                <a:spcPts val="0"/>
              </a:spcAft>
              <a:buSzPts val="2400"/>
              <a:buFont typeface="Crete Round"/>
              <a:buNone/>
              <a:defRPr sz="2400">
                <a:latin typeface="Crete Round"/>
                <a:ea typeface="Crete Round"/>
                <a:cs typeface="Crete Round"/>
                <a:sym typeface="Crete Round"/>
              </a:defRPr>
            </a:lvl8pPr>
            <a:lvl9pPr lvl="8" algn="l">
              <a:lnSpc>
                <a:spcPct val="100000"/>
              </a:lnSpc>
              <a:spcBef>
                <a:spcPts val="0"/>
              </a:spcBef>
              <a:spcAft>
                <a:spcPts val="0"/>
              </a:spcAft>
              <a:buSzPts val="2400"/>
              <a:buFont typeface="Crete Round"/>
              <a:buNone/>
              <a:defRPr sz="2400">
                <a:latin typeface="Crete Round"/>
                <a:ea typeface="Crete Round"/>
                <a:cs typeface="Crete Round"/>
                <a:sym typeface="Crete Round"/>
              </a:defRPr>
            </a:lvl9pPr>
          </a:lstStyle>
          <a:p/>
        </p:txBody>
      </p:sp>
      <p:sp>
        <p:nvSpPr>
          <p:cNvPr id="31" name="Google Shape;31;p45"/>
          <p:cNvSpPr txBox="1"/>
          <p:nvPr>
            <p:ph idx="15" type="subTitle"/>
          </p:nvPr>
        </p:nvSpPr>
        <p:spPr>
          <a:xfrm>
            <a:off x="6118550" y="3514250"/>
            <a:ext cx="2305500" cy="735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400"/>
              <a:buFont typeface="Crete Round"/>
              <a:buNone/>
              <a:defRPr sz="1800">
                <a:solidFill>
                  <a:schemeClr val="dk1"/>
                </a:solidFill>
                <a:latin typeface="Crete Round"/>
                <a:ea typeface="Crete Round"/>
                <a:cs typeface="Crete Round"/>
                <a:sym typeface="Crete Round"/>
              </a:defRPr>
            </a:lvl1pPr>
            <a:lvl2pPr lvl="1" algn="l">
              <a:lnSpc>
                <a:spcPct val="100000"/>
              </a:lnSpc>
              <a:spcBef>
                <a:spcPts val="0"/>
              </a:spcBef>
              <a:spcAft>
                <a:spcPts val="0"/>
              </a:spcAft>
              <a:buSzPts val="2400"/>
              <a:buFont typeface="Crete Round"/>
              <a:buNone/>
              <a:defRPr sz="2400">
                <a:latin typeface="Crete Round"/>
                <a:ea typeface="Crete Round"/>
                <a:cs typeface="Crete Round"/>
                <a:sym typeface="Crete Round"/>
              </a:defRPr>
            </a:lvl2pPr>
            <a:lvl3pPr lvl="2" algn="l">
              <a:lnSpc>
                <a:spcPct val="100000"/>
              </a:lnSpc>
              <a:spcBef>
                <a:spcPts val="0"/>
              </a:spcBef>
              <a:spcAft>
                <a:spcPts val="0"/>
              </a:spcAft>
              <a:buSzPts val="2400"/>
              <a:buFont typeface="Crete Round"/>
              <a:buNone/>
              <a:defRPr sz="2400">
                <a:latin typeface="Crete Round"/>
                <a:ea typeface="Crete Round"/>
                <a:cs typeface="Crete Round"/>
                <a:sym typeface="Crete Round"/>
              </a:defRPr>
            </a:lvl3pPr>
            <a:lvl4pPr lvl="3" algn="l">
              <a:lnSpc>
                <a:spcPct val="100000"/>
              </a:lnSpc>
              <a:spcBef>
                <a:spcPts val="0"/>
              </a:spcBef>
              <a:spcAft>
                <a:spcPts val="0"/>
              </a:spcAft>
              <a:buSzPts val="2400"/>
              <a:buFont typeface="Crete Round"/>
              <a:buNone/>
              <a:defRPr sz="2400">
                <a:latin typeface="Crete Round"/>
                <a:ea typeface="Crete Round"/>
                <a:cs typeface="Crete Round"/>
                <a:sym typeface="Crete Round"/>
              </a:defRPr>
            </a:lvl4pPr>
            <a:lvl5pPr lvl="4" algn="l">
              <a:lnSpc>
                <a:spcPct val="100000"/>
              </a:lnSpc>
              <a:spcBef>
                <a:spcPts val="0"/>
              </a:spcBef>
              <a:spcAft>
                <a:spcPts val="0"/>
              </a:spcAft>
              <a:buSzPts val="2400"/>
              <a:buFont typeface="Crete Round"/>
              <a:buNone/>
              <a:defRPr sz="2400">
                <a:latin typeface="Crete Round"/>
                <a:ea typeface="Crete Round"/>
                <a:cs typeface="Crete Round"/>
                <a:sym typeface="Crete Round"/>
              </a:defRPr>
            </a:lvl5pPr>
            <a:lvl6pPr lvl="5" algn="l">
              <a:lnSpc>
                <a:spcPct val="100000"/>
              </a:lnSpc>
              <a:spcBef>
                <a:spcPts val="0"/>
              </a:spcBef>
              <a:spcAft>
                <a:spcPts val="0"/>
              </a:spcAft>
              <a:buSzPts val="2400"/>
              <a:buFont typeface="Crete Round"/>
              <a:buNone/>
              <a:defRPr sz="2400">
                <a:latin typeface="Crete Round"/>
                <a:ea typeface="Crete Round"/>
                <a:cs typeface="Crete Round"/>
                <a:sym typeface="Crete Round"/>
              </a:defRPr>
            </a:lvl6pPr>
            <a:lvl7pPr lvl="6" algn="l">
              <a:lnSpc>
                <a:spcPct val="100000"/>
              </a:lnSpc>
              <a:spcBef>
                <a:spcPts val="0"/>
              </a:spcBef>
              <a:spcAft>
                <a:spcPts val="0"/>
              </a:spcAft>
              <a:buSzPts val="2400"/>
              <a:buFont typeface="Crete Round"/>
              <a:buNone/>
              <a:defRPr sz="2400">
                <a:latin typeface="Crete Round"/>
                <a:ea typeface="Crete Round"/>
                <a:cs typeface="Crete Round"/>
                <a:sym typeface="Crete Round"/>
              </a:defRPr>
            </a:lvl7pPr>
            <a:lvl8pPr lvl="7" algn="l">
              <a:lnSpc>
                <a:spcPct val="100000"/>
              </a:lnSpc>
              <a:spcBef>
                <a:spcPts val="0"/>
              </a:spcBef>
              <a:spcAft>
                <a:spcPts val="0"/>
              </a:spcAft>
              <a:buSzPts val="2400"/>
              <a:buFont typeface="Crete Round"/>
              <a:buNone/>
              <a:defRPr sz="2400">
                <a:latin typeface="Crete Round"/>
                <a:ea typeface="Crete Round"/>
                <a:cs typeface="Crete Round"/>
                <a:sym typeface="Crete Round"/>
              </a:defRPr>
            </a:lvl8pPr>
            <a:lvl9pPr lvl="8" algn="l">
              <a:lnSpc>
                <a:spcPct val="100000"/>
              </a:lnSpc>
              <a:spcBef>
                <a:spcPts val="0"/>
              </a:spcBef>
              <a:spcAft>
                <a:spcPts val="0"/>
              </a:spcAft>
              <a:buSzPts val="2400"/>
              <a:buFont typeface="Crete Round"/>
              <a:buNone/>
              <a:defRPr sz="2400">
                <a:latin typeface="Crete Round"/>
                <a:ea typeface="Crete Round"/>
                <a:cs typeface="Crete Round"/>
                <a:sym typeface="Crete Round"/>
              </a:defRPr>
            </a:lvl9pPr>
          </a:lstStyle>
          <a:p/>
        </p:txBody>
      </p:sp>
      <p:grpSp>
        <p:nvGrpSpPr>
          <p:cNvPr id="32" name="Google Shape;32;p45"/>
          <p:cNvGrpSpPr/>
          <p:nvPr/>
        </p:nvGrpSpPr>
        <p:grpSpPr>
          <a:xfrm>
            <a:off x="7000375" y="-62250"/>
            <a:ext cx="4687950" cy="8377725"/>
            <a:chOff x="7000375" y="-62250"/>
            <a:chExt cx="4687950" cy="8377725"/>
          </a:xfrm>
        </p:grpSpPr>
        <p:sp>
          <p:nvSpPr>
            <p:cNvPr id="33" name="Google Shape;33;p45"/>
            <p:cNvSpPr/>
            <p:nvPr/>
          </p:nvSpPr>
          <p:spPr>
            <a:xfrm>
              <a:off x="7000375" y="3945075"/>
              <a:ext cx="4370400" cy="4370400"/>
            </a:xfrm>
            <a:prstGeom prst="ellipse">
              <a:avLst/>
            </a:prstGeom>
            <a:solidFill>
              <a:srgbClr val="76B8F4">
                <a:alpha val="2039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 name="Google Shape;34;p45"/>
            <p:cNvSpPr/>
            <p:nvPr/>
          </p:nvSpPr>
          <p:spPr>
            <a:xfrm>
              <a:off x="8432125" y="-62250"/>
              <a:ext cx="3256200" cy="3256200"/>
            </a:xfrm>
            <a:prstGeom prst="ellipse">
              <a:avLst/>
            </a:prstGeom>
            <a:solidFill>
              <a:srgbClr val="76B8F4">
                <a:alpha val="2039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5" name="Shape 35"/>
        <p:cNvGrpSpPr/>
        <p:nvPr/>
      </p:nvGrpSpPr>
      <p:grpSpPr>
        <a:xfrm>
          <a:off x="0" y="0"/>
          <a:ext cx="0" cy="0"/>
          <a:chOff x="0" y="0"/>
          <a:chExt cx="0" cy="0"/>
        </a:xfrm>
      </p:grpSpPr>
      <p:grpSp>
        <p:nvGrpSpPr>
          <p:cNvPr id="36" name="Google Shape;36;p46"/>
          <p:cNvGrpSpPr/>
          <p:nvPr/>
        </p:nvGrpSpPr>
        <p:grpSpPr>
          <a:xfrm>
            <a:off x="-1605125" y="-1244025"/>
            <a:ext cx="11077250" cy="6800425"/>
            <a:chOff x="-1605125" y="-1244025"/>
            <a:chExt cx="11077250" cy="6800425"/>
          </a:xfrm>
        </p:grpSpPr>
        <p:sp>
          <p:nvSpPr>
            <p:cNvPr id="37" name="Google Shape;37;p46"/>
            <p:cNvSpPr/>
            <p:nvPr/>
          </p:nvSpPr>
          <p:spPr>
            <a:xfrm>
              <a:off x="-1605125" y="-1244025"/>
              <a:ext cx="4370400" cy="4370400"/>
            </a:xfrm>
            <a:prstGeom prst="ellipse">
              <a:avLst/>
            </a:prstGeom>
            <a:solidFill>
              <a:srgbClr val="76B8F4">
                <a:alpha val="2039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 name="Google Shape;38;p46"/>
            <p:cNvSpPr/>
            <p:nvPr/>
          </p:nvSpPr>
          <p:spPr>
            <a:xfrm>
              <a:off x="8087925" y="4172200"/>
              <a:ext cx="1384200" cy="1384200"/>
            </a:xfrm>
            <a:prstGeom prst="ellipse">
              <a:avLst/>
            </a:prstGeom>
            <a:solidFill>
              <a:srgbClr val="76B8F4">
                <a:alpha val="2039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9" name="Google Shape;39;p46"/>
          <p:cNvSpPr txBox="1"/>
          <p:nvPr>
            <p:ph idx="1" type="subTitle"/>
          </p:nvPr>
        </p:nvSpPr>
        <p:spPr>
          <a:xfrm>
            <a:off x="4286575" y="2290325"/>
            <a:ext cx="4144200" cy="1775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a:lvl1pPr>
            <a:lvl2pPr lvl="1" algn="l">
              <a:lnSpc>
                <a:spcPct val="100000"/>
              </a:lnSpc>
              <a:spcBef>
                <a:spcPts val="0"/>
              </a:spcBef>
              <a:spcAft>
                <a:spcPts val="0"/>
              </a:spcAft>
              <a:buSzPts val="1200"/>
              <a:buNone/>
              <a:defRPr/>
            </a:lvl2pPr>
            <a:lvl3pPr lvl="2" algn="l">
              <a:lnSpc>
                <a:spcPct val="100000"/>
              </a:lnSpc>
              <a:spcBef>
                <a:spcPts val="0"/>
              </a:spcBef>
              <a:spcAft>
                <a:spcPts val="0"/>
              </a:spcAft>
              <a:buSzPts val="1200"/>
              <a:buNone/>
              <a:defRPr/>
            </a:lvl3pPr>
            <a:lvl4pPr lvl="3" algn="l">
              <a:lnSpc>
                <a:spcPct val="100000"/>
              </a:lnSpc>
              <a:spcBef>
                <a:spcPts val="0"/>
              </a:spcBef>
              <a:spcAft>
                <a:spcPts val="0"/>
              </a:spcAft>
              <a:buSzPts val="1200"/>
              <a:buNone/>
              <a:defRPr/>
            </a:lvl4pPr>
            <a:lvl5pPr lvl="4" algn="l">
              <a:lnSpc>
                <a:spcPct val="100000"/>
              </a:lnSpc>
              <a:spcBef>
                <a:spcPts val="0"/>
              </a:spcBef>
              <a:spcAft>
                <a:spcPts val="0"/>
              </a:spcAft>
              <a:buSzPts val="1200"/>
              <a:buNone/>
              <a:defRPr/>
            </a:lvl5pPr>
            <a:lvl6pPr lvl="5" algn="l">
              <a:lnSpc>
                <a:spcPct val="100000"/>
              </a:lnSpc>
              <a:spcBef>
                <a:spcPts val="0"/>
              </a:spcBef>
              <a:spcAft>
                <a:spcPts val="0"/>
              </a:spcAft>
              <a:buSzPts val="1200"/>
              <a:buNone/>
              <a:defRPr/>
            </a:lvl6pPr>
            <a:lvl7pPr lvl="6" algn="l">
              <a:lnSpc>
                <a:spcPct val="100000"/>
              </a:lnSpc>
              <a:spcBef>
                <a:spcPts val="0"/>
              </a:spcBef>
              <a:spcAft>
                <a:spcPts val="0"/>
              </a:spcAft>
              <a:buSzPts val="1200"/>
              <a:buNone/>
              <a:defRPr/>
            </a:lvl7pPr>
            <a:lvl8pPr lvl="7" algn="l">
              <a:lnSpc>
                <a:spcPct val="100000"/>
              </a:lnSpc>
              <a:spcBef>
                <a:spcPts val="0"/>
              </a:spcBef>
              <a:spcAft>
                <a:spcPts val="0"/>
              </a:spcAft>
              <a:buSzPts val="1200"/>
              <a:buNone/>
              <a:defRPr/>
            </a:lvl8pPr>
            <a:lvl9pPr lvl="8" algn="l">
              <a:lnSpc>
                <a:spcPct val="100000"/>
              </a:lnSpc>
              <a:spcBef>
                <a:spcPts val="0"/>
              </a:spcBef>
              <a:spcAft>
                <a:spcPts val="0"/>
              </a:spcAft>
              <a:buSzPts val="1200"/>
              <a:buNone/>
              <a:defRPr/>
            </a:lvl9pPr>
          </a:lstStyle>
          <a:p/>
        </p:txBody>
      </p:sp>
      <p:sp>
        <p:nvSpPr>
          <p:cNvPr id="40" name="Google Shape;40;p46"/>
          <p:cNvSpPr txBox="1"/>
          <p:nvPr>
            <p:ph type="title"/>
          </p:nvPr>
        </p:nvSpPr>
        <p:spPr>
          <a:xfrm>
            <a:off x="4286575" y="1611150"/>
            <a:ext cx="4144200" cy="572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41" name="Google Shape;41;p46"/>
          <p:cNvSpPr/>
          <p:nvPr>
            <p:ph idx="2" type="pic"/>
          </p:nvPr>
        </p:nvSpPr>
        <p:spPr>
          <a:xfrm>
            <a:off x="508950" y="840900"/>
            <a:ext cx="3483000" cy="3461700"/>
          </a:xfrm>
          <a:prstGeom prst="ellipse">
            <a:avLst/>
          </a:prstGeom>
          <a:noFill/>
          <a:ln>
            <a:no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2" name="Shape 42"/>
        <p:cNvGrpSpPr/>
        <p:nvPr/>
      </p:nvGrpSpPr>
      <p:grpSpPr>
        <a:xfrm>
          <a:off x="0" y="0"/>
          <a:ext cx="0" cy="0"/>
          <a:chOff x="0" y="0"/>
          <a:chExt cx="0" cy="0"/>
        </a:xfrm>
      </p:grpSpPr>
      <p:sp>
        <p:nvSpPr>
          <p:cNvPr id="43" name="Google Shape;43;p47"/>
          <p:cNvSpPr txBox="1"/>
          <p:nvPr>
            <p:ph type="title"/>
          </p:nvPr>
        </p:nvSpPr>
        <p:spPr>
          <a:xfrm>
            <a:off x="4530225" y="2495925"/>
            <a:ext cx="3900600" cy="841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600"/>
              <a:buNone/>
              <a:defRPr sz="45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44" name="Google Shape;44;p47"/>
          <p:cNvSpPr txBox="1"/>
          <p:nvPr>
            <p:ph idx="2" type="title"/>
          </p:nvPr>
        </p:nvSpPr>
        <p:spPr>
          <a:xfrm>
            <a:off x="4530225" y="1806525"/>
            <a:ext cx="1185900" cy="841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lt1"/>
              </a:buClr>
              <a:buSzPts val="6000"/>
              <a:buNone/>
              <a:defRPr sz="7000">
                <a:solidFill>
                  <a:schemeClr val="dk2"/>
                </a:solidFill>
              </a:defRPr>
            </a:lvl1pPr>
            <a:lvl2pPr lvl="1" algn="ctr">
              <a:lnSpc>
                <a:spcPct val="100000"/>
              </a:lnSpc>
              <a:spcBef>
                <a:spcPts val="0"/>
              </a:spcBef>
              <a:spcAft>
                <a:spcPts val="0"/>
              </a:spcAft>
              <a:buClr>
                <a:schemeClr val="lt1"/>
              </a:buClr>
              <a:buSzPts val="6000"/>
              <a:buNone/>
              <a:defRPr sz="6000">
                <a:solidFill>
                  <a:schemeClr val="lt1"/>
                </a:solidFill>
              </a:defRPr>
            </a:lvl2pPr>
            <a:lvl3pPr lvl="2" algn="ctr">
              <a:lnSpc>
                <a:spcPct val="100000"/>
              </a:lnSpc>
              <a:spcBef>
                <a:spcPts val="0"/>
              </a:spcBef>
              <a:spcAft>
                <a:spcPts val="0"/>
              </a:spcAft>
              <a:buClr>
                <a:schemeClr val="lt1"/>
              </a:buClr>
              <a:buSzPts val="6000"/>
              <a:buNone/>
              <a:defRPr sz="6000">
                <a:solidFill>
                  <a:schemeClr val="lt1"/>
                </a:solidFill>
              </a:defRPr>
            </a:lvl3pPr>
            <a:lvl4pPr lvl="3" algn="ctr">
              <a:lnSpc>
                <a:spcPct val="100000"/>
              </a:lnSpc>
              <a:spcBef>
                <a:spcPts val="0"/>
              </a:spcBef>
              <a:spcAft>
                <a:spcPts val="0"/>
              </a:spcAft>
              <a:buClr>
                <a:schemeClr val="lt1"/>
              </a:buClr>
              <a:buSzPts val="6000"/>
              <a:buNone/>
              <a:defRPr sz="6000">
                <a:solidFill>
                  <a:schemeClr val="lt1"/>
                </a:solidFill>
              </a:defRPr>
            </a:lvl4pPr>
            <a:lvl5pPr lvl="4" algn="ctr">
              <a:lnSpc>
                <a:spcPct val="100000"/>
              </a:lnSpc>
              <a:spcBef>
                <a:spcPts val="0"/>
              </a:spcBef>
              <a:spcAft>
                <a:spcPts val="0"/>
              </a:spcAft>
              <a:buClr>
                <a:schemeClr val="lt1"/>
              </a:buClr>
              <a:buSzPts val="6000"/>
              <a:buNone/>
              <a:defRPr sz="6000">
                <a:solidFill>
                  <a:schemeClr val="lt1"/>
                </a:solidFill>
              </a:defRPr>
            </a:lvl5pPr>
            <a:lvl6pPr lvl="5" algn="ctr">
              <a:lnSpc>
                <a:spcPct val="100000"/>
              </a:lnSpc>
              <a:spcBef>
                <a:spcPts val="0"/>
              </a:spcBef>
              <a:spcAft>
                <a:spcPts val="0"/>
              </a:spcAft>
              <a:buClr>
                <a:schemeClr val="lt1"/>
              </a:buClr>
              <a:buSzPts val="6000"/>
              <a:buNone/>
              <a:defRPr sz="6000">
                <a:solidFill>
                  <a:schemeClr val="lt1"/>
                </a:solidFill>
              </a:defRPr>
            </a:lvl6pPr>
            <a:lvl7pPr lvl="6" algn="ctr">
              <a:lnSpc>
                <a:spcPct val="100000"/>
              </a:lnSpc>
              <a:spcBef>
                <a:spcPts val="0"/>
              </a:spcBef>
              <a:spcAft>
                <a:spcPts val="0"/>
              </a:spcAft>
              <a:buClr>
                <a:schemeClr val="lt1"/>
              </a:buClr>
              <a:buSzPts val="6000"/>
              <a:buNone/>
              <a:defRPr sz="6000">
                <a:solidFill>
                  <a:schemeClr val="lt1"/>
                </a:solidFill>
              </a:defRPr>
            </a:lvl7pPr>
            <a:lvl8pPr lvl="7" algn="ctr">
              <a:lnSpc>
                <a:spcPct val="100000"/>
              </a:lnSpc>
              <a:spcBef>
                <a:spcPts val="0"/>
              </a:spcBef>
              <a:spcAft>
                <a:spcPts val="0"/>
              </a:spcAft>
              <a:buClr>
                <a:schemeClr val="lt1"/>
              </a:buClr>
              <a:buSzPts val="6000"/>
              <a:buNone/>
              <a:defRPr sz="6000">
                <a:solidFill>
                  <a:schemeClr val="lt1"/>
                </a:solidFill>
              </a:defRPr>
            </a:lvl8pPr>
            <a:lvl9pPr lvl="8" algn="ctr">
              <a:lnSpc>
                <a:spcPct val="100000"/>
              </a:lnSpc>
              <a:spcBef>
                <a:spcPts val="0"/>
              </a:spcBef>
              <a:spcAft>
                <a:spcPts val="0"/>
              </a:spcAft>
              <a:buClr>
                <a:schemeClr val="lt1"/>
              </a:buClr>
              <a:buSzPts val="6000"/>
              <a:buNone/>
              <a:defRPr sz="6000">
                <a:solidFill>
                  <a:schemeClr val="lt1"/>
                </a:solidFill>
              </a:defRPr>
            </a:lvl9pPr>
          </a:lstStyle>
          <a:p/>
        </p:txBody>
      </p:sp>
      <p:sp>
        <p:nvSpPr>
          <p:cNvPr id="45" name="Google Shape;45;p47"/>
          <p:cNvSpPr/>
          <p:nvPr/>
        </p:nvSpPr>
        <p:spPr>
          <a:xfrm>
            <a:off x="7237250" y="-747950"/>
            <a:ext cx="2574900" cy="2574900"/>
          </a:xfrm>
          <a:prstGeom prst="ellipse">
            <a:avLst/>
          </a:prstGeom>
          <a:solidFill>
            <a:srgbClr val="76B8F4">
              <a:alpha val="2039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6" name="Shape 46"/>
        <p:cNvGrpSpPr/>
        <p:nvPr/>
      </p:nvGrpSpPr>
      <p:grpSpPr>
        <a:xfrm>
          <a:off x="0" y="0"/>
          <a:ext cx="0" cy="0"/>
          <a:chOff x="0" y="0"/>
          <a:chExt cx="0" cy="0"/>
        </a:xfrm>
      </p:grpSpPr>
      <p:sp>
        <p:nvSpPr>
          <p:cNvPr id="47" name="Google Shape;47;p48"/>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b="0"/>
            </a:lvl2pPr>
            <a:lvl3pPr lvl="2" algn="l">
              <a:lnSpc>
                <a:spcPct val="100000"/>
              </a:lnSpc>
              <a:spcBef>
                <a:spcPts val="0"/>
              </a:spcBef>
              <a:spcAft>
                <a:spcPts val="0"/>
              </a:spcAft>
              <a:buSzPts val="3000"/>
              <a:buNone/>
              <a:defRPr b="0"/>
            </a:lvl3pPr>
            <a:lvl4pPr lvl="3" algn="l">
              <a:lnSpc>
                <a:spcPct val="100000"/>
              </a:lnSpc>
              <a:spcBef>
                <a:spcPts val="0"/>
              </a:spcBef>
              <a:spcAft>
                <a:spcPts val="0"/>
              </a:spcAft>
              <a:buSzPts val="3000"/>
              <a:buNone/>
              <a:defRPr b="0"/>
            </a:lvl4pPr>
            <a:lvl5pPr lvl="4" algn="l">
              <a:lnSpc>
                <a:spcPct val="100000"/>
              </a:lnSpc>
              <a:spcBef>
                <a:spcPts val="0"/>
              </a:spcBef>
              <a:spcAft>
                <a:spcPts val="0"/>
              </a:spcAft>
              <a:buSzPts val="3000"/>
              <a:buNone/>
              <a:defRPr b="0"/>
            </a:lvl5pPr>
            <a:lvl6pPr lvl="5" algn="l">
              <a:lnSpc>
                <a:spcPct val="100000"/>
              </a:lnSpc>
              <a:spcBef>
                <a:spcPts val="0"/>
              </a:spcBef>
              <a:spcAft>
                <a:spcPts val="0"/>
              </a:spcAft>
              <a:buSzPts val="3000"/>
              <a:buNone/>
              <a:defRPr b="0"/>
            </a:lvl6pPr>
            <a:lvl7pPr lvl="6" algn="l">
              <a:lnSpc>
                <a:spcPct val="100000"/>
              </a:lnSpc>
              <a:spcBef>
                <a:spcPts val="0"/>
              </a:spcBef>
              <a:spcAft>
                <a:spcPts val="0"/>
              </a:spcAft>
              <a:buSzPts val="3000"/>
              <a:buNone/>
              <a:defRPr b="0"/>
            </a:lvl7pPr>
            <a:lvl8pPr lvl="7" algn="l">
              <a:lnSpc>
                <a:spcPct val="100000"/>
              </a:lnSpc>
              <a:spcBef>
                <a:spcPts val="0"/>
              </a:spcBef>
              <a:spcAft>
                <a:spcPts val="0"/>
              </a:spcAft>
              <a:buSzPts val="3000"/>
              <a:buNone/>
              <a:defRPr b="0"/>
            </a:lvl8pPr>
            <a:lvl9pPr lvl="8" algn="l">
              <a:lnSpc>
                <a:spcPct val="100000"/>
              </a:lnSpc>
              <a:spcBef>
                <a:spcPts val="0"/>
              </a:spcBef>
              <a:spcAft>
                <a:spcPts val="0"/>
              </a:spcAft>
              <a:buSzPts val="3000"/>
              <a:buNone/>
              <a:defRPr b="0"/>
            </a:lvl9pPr>
          </a:lstStyle>
          <a:p/>
        </p:txBody>
      </p:sp>
      <p:sp>
        <p:nvSpPr>
          <p:cNvPr id="48" name="Google Shape;48;p48"/>
          <p:cNvSpPr txBox="1"/>
          <p:nvPr>
            <p:ph idx="1" type="subTitle"/>
          </p:nvPr>
        </p:nvSpPr>
        <p:spPr>
          <a:xfrm>
            <a:off x="5837649" y="2726550"/>
            <a:ext cx="2505600" cy="1597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49" name="Google Shape;49;p48"/>
          <p:cNvSpPr txBox="1"/>
          <p:nvPr>
            <p:ph idx="2" type="subTitle"/>
          </p:nvPr>
        </p:nvSpPr>
        <p:spPr>
          <a:xfrm>
            <a:off x="2629775" y="2726550"/>
            <a:ext cx="2505600" cy="1597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50" name="Google Shape;50;p48"/>
          <p:cNvSpPr txBox="1"/>
          <p:nvPr>
            <p:ph idx="3" type="subTitle"/>
          </p:nvPr>
        </p:nvSpPr>
        <p:spPr>
          <a:xfrm>
            <a:off x="2629775" y="2076690"/>
            <a:ext cx="2505600" cy="5589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Font typeface="Crete Round"/>
              <a:buNone/>
              <a:defRPr sz="1800">
                <a:solidFill>
                  <a:schemeClr val="dk1"/>
                </a:solidFill>
                <a:latin typeface="Crete Round"/>
                <a:ea typeface="Crete Round"/>
                <a:cs typeface="Crete Round"/>
                <a:sym typeface="Crete Round"/>
              </a:defRPr>
            </a:lvl1pPr>
            <a:lvl2pPr lvl="1" algn="ctr">
              <a:lnSpc>
                <a:spcPct val="100000"/>
              </a:lnSpc>
              <a:spcBef>
                <a:spcPts val="0"/>
              </a:spcBef>
              <a:spcAft>
                <a:spcPts val="0"/>
              </a:spcAft>
              <a:buSzPts val="2400"/>
              <a:buFont typeface="Crete Round"/>
              <a:buNone/>
              <a:defRPr sz="2400">
                <a:latin typeface="Crete Round"/>
                <a:ea typeface="Crete Round"/>
                <a:cs typeface="Crete Round"/>
                <a:sym typeface="Crete Round"/>
              </a:defRPr>
            </a:lvl2pPr>
            <a:lvl3pPr lvl="2" algn="ctr">
              <a:lnSpc>
                <a:spcPct val="100000"/>
              </a:lnSpc>
              <a:spcBef>
                <a:spcPts val="0"/>
              </a:spcBef>
              <a:spcAft>
                <a:spcPts val="0"/>
              </a:spcAft>
              <a:buSzPts val="2400"/>
              <a:buFont typeface="Crete Round"/>
              <a:buNone/>
              <a:defRPr sz="2400">
                <a:latin typeface="Crete Round"/>
                <a:ea typeface="Crete Round"/>
                <a:cs typeface="Crete Round"/>
                <a:sym typeface="Crete Round"/>
              </a:defRPr>
            </a:lvl3pPr>
            <a:lvl4pPr lvl="3" algn="ctr">
              <a:lnSpc>
                <a:spcPct val="100000"/>
              </a:lnSpc>
              <a:spcBef>
                <a:spcPts val="0"/>
              </a:spcBef>
              <a:spcAft>
                <a:spcPts val="0"/>
              </a:spcAft>
              <a:buSzPts val="2400"/>
              <a:buFont typeface="Crete Round"/>
              <a:buNone/>
              <a:defRPr sz="2400">
                <a:latin typeface="Crete Round"/>
                <a:ea typeface="Crete Round"/>
                <a:cs typeface="Crete Round"/>
                <a:sym typeface="Crete Round"/>
              </a:defRPr>
            </a:lvl4pPr>
            <a:lvl5pPr lvl="4" algn="ctr">
              <a:lnSpc>
                <a:spcPct val="100000"/>
              </a:lnSpc>
              <a:spcBef>
                <a:spcPts val="0"/>
              </a:spcBef>
              <a:spcAft>
                <a:spcPts val="0"/>
              </a:spcAft>
              <a:buSzPts val="2400"/>
              <a:buFont typeface="Crete Round"/>
              <a:buNone/>
              <a:defRPr sz="2400">
                <a:latin typeface="Crete Round"/>
                <a:ea typeface="Crete Round"/>
                <a:cs typeface="Crete Round"/>
                <a:sym typeface="Crete Round"/>
              </a:defRPr>
            </a:lvl5pPr>
            <a:lvl6pPr lvl="5" algn="ctr">
              <a:lnSpc>
                <a:spcPct val="100000"/>
              </a:lnSpc>
              <a:spcBef>
                <a:spcPts val="0"/>
              </a:spcBef>
              <a:spcAft>
                <a:spcPts val="0"/>
              </a:spcAft>
              <a:buSzPts val="2400"/>
              <a:buFont typeface="Crete Round"/>
              <a:buNone/>
              <a:defRPr sz="2400">
                <a:latin typeface="Crete Round"/>
                <a:ea typeface="Crete Round"/>
                <a:cs typeface="Crete Round"/>
                <a:sym typeface="Crete Round"/>
              </a:defRPr>
            </a:lvl6pPr>
            <a:lvl7pPr lvl="6" algn="ctr">
              <a:lnSpc>
                <a:spcPct val="100000"/>
              </a:lnSpc>
              <a:spcBef>
                <a:spcPts val="0"/>
              </a:spcBef>
              <a:spcAft>
                <a:spcPts val="0"/>
              </a:spcAft>
              <a:buSzPts val="2400"/>
              <a:buFont typeface="Crete Round"/>
              <a:buNone/>
              <a:defRPr sz="2400">
                <a:latin typeface="Crete Round"/>
                <a:ea typeface="Crete Round"/>
                <a:cs typeface="Crete Round"/>
                <a:sym typeface="Crete Round"/>
              </a:defRPr>
            </a:lvl7pPr>
            <a:lvl8pPr lvl="7" algn="ctr">
              <a:lnSpc>
                <a:spcPct val="100000"/>
              </a:lnSpc>
              <a:spcBef>
                <a:spcPts val="0"/>
              </a:spcBef>
              <a:spcAft>
                <a:spcPts val="0"/>
              </a:spcAft>
              <a:buSzPts val="2400"/>
              <a:buFont typeface="Crete Round"/>
              <a:buNone/>
              <a:defRPr sz="2400">
                <a:latin typeface="Crete Round"/>
                <a:ea typeface="Crete Round"/>
                <a:cs typeface="Crete Round"/>
                <a:sym typeface="Crete Round"/>
              </a:defRPr>
            </a:lvl8pPr>
            <a:lvl9pPr lvl="8" algn="ctr">
              <a:lnSpc>
                <a:spcPct val="100000"/>
              </a:lnSpc>
              <a:spcBef>
                <a:spcPts val="0"/>
              </a:spcBef>
              <a:spcAft>
                <a:spcPts val="0"/>
              </a:spcAft>
              <a:buSzPts val="2400"/>
              <a:buFont typeface="Crete Round"/>
              <a:buNone/>
              <a:defRPr sz="2400">
                <a:latin typeface="Crete Round"/>
                <a:ea typeface="Crete Round"/>
                <a:cs typeface="Crete Round"/>
                <a:sym typeface="Crete Round"/>
              </a:defRPr>
            </a:lvl9pPr>
          </a:lstStyle>
          <a:p/>
        </p:txBody>
      </p:sp>
      <p:sp>
        <p:nvSpPr>
          <p:cNvPr id="51" name="Google Shape;51;p48"/>
          <p:cNvSpPr txBox="1"/>
          <p:nvPr>
            <p:ph idx="4" type="subTitle"/>
          </p:nvPr>
        </p:nvSpPr>
        <p:spPr>
          <a:xfrm>
            <a:off x="5837650" y="2076690"/>
            <a:ext cx="2505600" cy="5589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Font typeface="Crete Round"/>
              <a:buNone/>
              <a:defRPr sz="1800">
                <a:solidFill>
                  <a:schemeClr val="dk1"/>
                </a:solidFill>
                <a:latin typeface="Crete Round"/>
                <a:ea typeface="Crete Round"/>
                <a:cs typeface="Crete Round"/>
                <a:sym typeface="Crete Round"/>
              </a:defRPr>
            </a:lvl1pPr>
            <a:lvl2pPr lvl="1" algn="ctr">
              <a:lnSpc>
                <a:spcPct val="100000"/>
              </a:lnSpc>
              <a:spcBef>
                <a:spcPts val="0"/>
              </a:spcBef>
              <a:spcAft>
                <a:spcPts val="0"/>
              </a:spcAft>
              <a:buSzPts val="2400"/>
              <a:buFont typeface="Crete Round"/>
              <a:buNone/>
              <a:defRPr sz="2400">
                <a:latin typeface="Crete Round"/>
                <a:ea typeface="Crete Round"/>
                <a:cs typeface="Crete Round"/>
                <a:sym typeface="Crete Round"/>
              </a:defRPr>
            </a:lvl2pPr>
            <a:lvl3pPr lvl="2" algn="ctr">
              <a:lnSpc>
                <a:spcPct val="100000"/>
              </a:lnSpc>
              <a:spcBef>
                <a:spcPts val="0"/>
              </a:spcBef>
              <a:spcAft>
                <a:spcPts val="0"/>
              </a:spcAft>
              <a:buSzPts val="2400"/>
              <a:buFont typeface="Crete Round"/>
              <a:buNone/>
              <a:defRPr sz="2400">
                <a:latin typeface="Crete Round"/>
                <a:ea typeface="Crete Round"/>
                <a:cs typeface="Crete Round"/>
                <a:sym typeface="Crete Round"/>
              </a:defRPr>
            </a:lvl3pPr>
            <a:lvl4pPr lvl="3" algn="ctr">
              <a:lnSpc>
                <a:spcPct val="100000"/>
              </a:lnSpc>
              <a:spcBef>
                <a:spcPts val="0"/>
              </a:spcBef>
              <a:spcAft>
                <a:spcPts val="0"/>
              </a:spcAft>
              <a:buSzPts val="2400"/>
              <a:buFont typeface="Crete Round"/>
              <a:buNone/>
              <a:defRPr sz="2400">
                <a:latin typeface="Crete Round"/>
                <a:ea typeface="Crete Round"/>
                <a:cs typeface="Crete Round"/>
                <a:sym typeface="Crete Round"/>
              </a:defRPr>
            </a:lvl4pPr>
            <a:lvl5pPr lvl="4" algn="ctr">
              <a:lnSpc>
                <a:spcPct val="100000"/>
              </a:lnSpc>
              <a:spcBef>
                <a:spcPts val="0"/>
              </a:spcBef>
              <a:spcAft>
                <a:spcPts val="0"/>
              </a:spcAft>
              <a:buSzPts val="2400"/>
              <a:buFont typeface="Crete Round"/>
              <a:buNone/>
              <a:defRPr sz="2400">
                <a:latin typeface="Crete Round"/>
                <a:ea typeface="Crete Round"/>
                <a:cs typeface="Crete Round"/>
                <a:sym typeface="Crete Round"/>
              </a:defRPr>
            </a:lvl5pPr>
            <a:lvl6pPr lvl="5" algn="ctr">
              <a:lnSpc>
                <a:spcPct val="100000"/>
              </a:lnSpc>
              <a:spcBef>
                <a:spcPts val="0"/>
              </a:spcBef>
              <a:spcAft>
                <a:spcPts val="0"/>
              </a:spcAft>
              <a:buSzPts val="2400"/>
              <a:buFont typeface="Crete Round"/>
              <a:buNone/>
              <a:defRPr sz="2400">
                <a:latin typeface="Crete Round"/>
                <a:ea typeface="Crete Round"/>
                <a:cs typeface="Crete Round"/>
                <a:sym typeface="Crete Round"/>
              </a:defRPr>
            </a:lvl6pPr>
            <a:lvl7pPr lvl="6" algn="ctr">
              <a:lnSpc>
                <a:spcPct val="100000"/>
              </a:lnSpc>
              <a:spcBef>
                <a:spcPts val="0"/>
              </a:spcBef>
              <a:spcAft>
                <a:spcPts val="0"/>
              </a:spcAft>
              <a:buSzPts val="2400"/>
              <a:buFont typeface="Crete Round"/>
              <a:buNone/>
              <a:defRPr sz="2400">
                <a:latin typeface="Crete Round"/>
                <a:ea typeface="Crete Round"/>
                <a:cs typeface="Crete Round"/>
                <a:sym typeface="Crete Round"/>
              </a:defRPr>
            </a:lvl7pPr>
            <a:lvl8pPr lvl="7" algn="ctr">
              <a:lnSpc>
                <a:spcPct val="100000"/>
              </a:lnSpc>
              <a:spcBef>
                <a:spcPts val="0"/>
              </a:spcBef>
              <a:spcAft>
                <a:spcPts val="0"/>
              </a:spcAft>
              <a:buSzPts val="2400"/>
              <a:buFont typeface="Crete Round"/>
              <a:buNone/>
              <a:defRPr sz="2400">
                <a:latin typeface="Crete Round"/>
                <a:ea typeface="Crete Round"/>
                <a:cs typeface="Crete Round"/>
                <a:sym typeface="Crete Round"/>
              </a:defRPr>
            </a:lvl8pPr>
            <a:lvl9pPr lvl="8" algn="ctr">
              <a:lnSpc>
                <a:spcPct val="100000"/>
              </a:lnSpc>
              <a:spcBef>
                <a:spcPts val="0"/>
              </a:spcBef>
              <a:spcAft>
                <a:spcPts val="0"/>
              </a:spcAft>
              <a:buSzPts val="2400"/>
              <a:buFont typeface="Crete Round"/>
              <a:buNone/>
              <a:defRPr sz="2400">
                <a:latin typeface="Crete Round"/>
                <a:ea typeface="Crete Round"/>
                <a:cs typeface="Crete Round"/>
                <a:sym typeface="Crete Round"/>
              </a:defRPr>
            </a:lvl9pPr>
          </a:lstStyle>
          <a:p/>
        </p:txBody>
      </p:sp>
      <p:grpSp>
        <p:nvGrpSpPr>
          <p:cNvPr id="52" name="Google Shape;52;p48"/>
          <p:cNvGrpSpPr/>
          <p:nvPr/>
        </p:nvGrpSpPr>
        <p:grpSpPr>
          <a:xfrm>
            <a:off x="-999775" y="1610750"/>
            <a:ext cx="10530350" cy="4245950"/>
            <a:chOff x="-999775" y="1610750"/>
            <a:chExt cx="10530350" cy="4245950"/>
          </a:xfrm>
        </p:grpSpPr>
        <p:sp>
          <p:nvSpPr>
            <p:cNvPr id="53" name="Google Shape;53;p48"/>
            <p:cNvSpPr/>
            <p:nvPr/>
          </p:nvSpPr>
          <p:spPr>
            <a:xfrm>
              <a:off x="-999775" y="2635600"/>
              <a:ext cx="3221100" cy="3221100"/>
            </a:xfrm>
            <a:prstGeom prst="ellipse">
              <a:avLst/>
            </a:prstGeom>
            <a:solidFill>
              <a:srgbClr val="76B8F4">
                <a:alpha val="2039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 name="Google Shape;54;p48"/>
            <p:cNvSpPr/>
            <p:nvPr/>
          </p:nvSpPr>
          <p:spPr>
            <a:xfrm>
              <a:off x="8430775" y="1610750"/>
              <a:ext cx="1099800" cy="1099800"/>
            </a:xfrm>
            <a:prstGeom prst="ellipse">
              <a:avLst/>
            </a:prstGeom>
            <a:solidFill>
              <a:srgbClr val="76B8F4">
                <a:alpha val="2039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55" name="Shape 55"/>
        <p:cNvGrpSpPr/>
        <p:nvPr/>
      </p:nvGrpSpPr>
      <p:grpSpPr>
        <a:xfrm>
          <a:off x="0" y="0"/>
          <a:ext cx="0" cy="0"/>
          <a:chOff x="0" y="0"/>
          <a:chExt cx="0" cy="0"/>
        </a:xfrm>
      </p:grpSpPr>
      <p:sp>
        <p:nvSpPr>
          <p:cNvPr id="56" name="Google Shape;56;p49"/>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b="0"/>
            </a:lvl2pPr>
            <a:lvl3pPr lvl="2" algn="l">
              <a:lnSpc>
                <a:spcPct val="100000"/>
              </a:lnSpc>
              <a:spcBef>
                <a:spcPts val="0"/>
              </a:spcBef>
              <a:spcAft>
                <a:spcPts val="0"/>
              </a:spcAft>
              <a:buSzPts val="3000"/>
              <a:buNone/>
              <a:defRPr b="0"/>
            </a:lvl3pPr>
            <a:lvl4pPr lvl="3" algn="l">
              <a:lnSpc>
                <a:spcPct val="100000"/>
              </a:lnSpc>
              <a:spcBef>
                <a:spcPts val="0"/>
              </a:spcBef>
              <a:spcAft>
                <a:spcPts val="0"/>
              </a:spcAft>
              <a:buSzPts val="3000"/>
              <a:buNone/>
              <a:defRPr b="0"/>
            </a:lvl4pPr>
            <a:lvl5pPr lvl="4" algn="l">
              <a:lnSpc>
                <a:spcPct val="100000"/>
              </a:lnSpc>
              <a:spcBef>
                <a:spcPts val="0"/>
              </a:spcBef>
              <a:spcAft>
                <a:spcPts val="0"/>
              </a:spcAft>
              <a:buSzPts val="3000"/>
              <a:buNone/>
              <a:defRPr b="0"/>
            </a:lvl5pPr>
            <a:lvl6pPr lvl="5" algn="l">
              <a:lnSpc>
                <a:spcPct val="100000"/>
              </a:lnSpc>
              <a:spcBef>
                <a:spcPts val="0"/>
              </a:spcBef>
              <a:spcAft>
                <a:spcPts val="0"/>
              </a:spcAft>
              <a:buSzPts val="3000"/>
              <a:buNone/>
              <a:defRPr b="0"/>
            </a:lvl6pPr>
            <a:lvl7pPr lvl="6" algn="l">
              <a:lnSpc>
                <a:spcPct val="100000"/>
              </a:lnSpc>
              <a:spcBef>
                <a:spcPts val="0"/>
              </a:spcBef>
              <a:spcAft>
                <a:spcPts val="0"/>
              </a:spcAft>
              <a:buSzPts val="3000"/>
              <a:buNone/>
              <a:defRPr b="0"/>
            </a:lvl7pPr>
            <a:lvl8pPr lvl="7" algn="l">
              <a:lnSpc>
                <a:spcPct val="100000"/>
              </a:lnSpc>
              <a:spcBef>
                <a:spcPts val="0"/>
              </a:spcBef>
              <a:spcAft>
                <a:spcPts val="0"/>
              </a:spcAft>
              <a:buSzPts val="3000"/>
              <a:buNone/>
              <a:defRPr b="0"/>
            </a:lvl8pPr>
            <a:lvl9pPr lvl="8" algn="l">
              <a:lnSpc>
                <a:spcPct val="100000"/>
              </a:lnSpc>
              <a:spcBef>
                <a:spcPts val="0"/>
              </a:spcBef>
              <a:spcAft>
                <a:spcPts val="0"/>
              </a:spcAft>
              <a:buSzPts val="3000"/>
              <a:buNone/>
              <a:defRPr b="0"/>
            </a:lvl9pPr>
          </a:lstStyle>
          <a:p/>
        </p:txBody>
      </p:sp>
      <p:sp>
        <p:nvSpPr>
          <p:cNvPr id="57" name="Google Shape;57;p49"/>
          <p:cNvSpPr txBox="1"/>
          <p:nvPr>
            <p:ph idx="1" type="subTitle"/>
          </p:nvPr>
        </p:nvSpPr>
        <p:spPr>
          <a:xfrm>
            <a:off x="901850" y="2732225"/>
            <a:ext cx="2196600" cy="1668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58" name="Google Shape;58;p49"/>
          <p:cNvSpPr txBox="1"/>
          <p:nvPr>
            <p:ph idx="2" type="subTitle"/>
          </p:nvPr>
        </p:nvSpPr>
        <p:spPr>
          <a:xfrm>
            <a:off x="3473635" y="2732225"/>
            <a:ext cx="2196600" cy="1668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59" name="Google Shape;59;p49"/>
          <p:cNvSpPr txBox="1"/>
          <p:nvPr>
            <p:ph idx="3" type="subTitle"/>
          </p:nvPr>
        </p:nvSpPr>
        <p:spPr>
          <a:xfrm>
            <a:off x="6045421" y="2732225"/>
            <a:ext cx="2196600" cy="1668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60" name="Google Shape;60;p49"/>
          <p:cNvSpPr txBox="1"/>
          <p:nvPr>
            <p:ph idx="4" type="subTitle"/>
          </p:nvPr>
        </p:nvSpPr>
        <p:spPr>
          <a:xfrm>
            <a:off x="901850" y="1837825"/>
            <a:ext cx="2196600" cy="8013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Font typeface="Crete Round"/>
              <a:buNone/>
              <a:defRPr sz="1800">
                <a:solidFill>
                  <a:schemeClr val="dk1"/>
                </a:solidFill>
                <a:latin typeface="Crete Round"/>
                <a:ea typeface="Crete Round"/>
                <a:cs typeface="Crete Round"/>
                <a:sym typeface="Crete Round"/>
              </a:defRPr>
            </a:lvl1pPr>
            <a:lvl2pPr lvl="1" algn="ctr">
              <a:lnSpc>
                <a:spcPct val="100000"/>
              </a:lnSpc>
              <a:spcBef>
                <a:spcPts val="0"/>
              </a:spcBef>
              <a:spcAft>
                <a:spcPts val="0"/>
              </a:spcAft>
              <a:buSzPts val="2400"/>
              <a:buFont typeface="Crete Round"/>
              <a:buNone/>
              <a:defRPr sz="2400">
                <a:latin typeface="Crete Round"/>
                <a:ea typeface="Crete Round"/>
                <a:cs typeface="Crete Round"/>
                <a:sym typeface="Crete Round"/>
              </a:defRPr>
            </a:lvl2pPr>
            <a:lvl3pPr lvl="2" algn="ctr">
              <a:lnSpc>
                <a:spcPct val="100000"/>
              </a:lnSpc>
              <a:spcBef>
                <a:spcPts val="0"/>
              </a:spcBef>
              <a:spcAft>
                <a:spcPts val="0"/>
              </a:spcAft>
              <a:buSzPts val="2400"/>
              <a:buFont typeface="Crete Round"/>
              <a:buNone/>
              <a:defRPr sz="2400">
                <a:latin typeface="Crete Round"/>
                <a:ea typeface="Crete Round"/>
                <a:cs typeface="Crete Round"/>
                <a:sym typeface="Crete Round"/>
              </a:defRPr>
            </a:lvl3pPr>
            <a:lvl4pPr lvl="3" algn="ctr">
              <a:lnSpc>
                <a:spcPct val="100000"/>
              </a:lnSpc>
              <a:spcBef>
                <a:spcPts val="0"/>
              </a:spcBef>
              <a:spcAft>
                <a:spcPts val="0"/>
              </a:spcAft>
              <a:buSzPts val="2400"/>
              <a:buFont typeface="Crete Round"/>
              <a:buNone/>
              <a:defRPr sz="2400">
                <a:latin typeface="Crete Round"/>
                <a:ea typeface="Crete Round"/>
                <a:cs typeface="Crete Round"/>
                <a:sym typeface="Crete Round"/>
              </a:defRPr>
            </a:lvl4pPr>
            <a:lvl5pPr lvl="4" algn="ctr">
              <a:lnSpc>
                <a:spcPct val="100000"/>
              </a:lnSpc>
              <a:spcBef>
                <a:spcPts val="0"/>
              </a:spcBef>
              <a:spcAft>
                <a:spcPts val="0"/>
              </a:spcAft>
              <a:buSzPts val="2400"/>
              <a:buFont typeface="Crete Round"/>
              <a:buNone/>
              <a:defRPr sz="2400">
                <a:latin typeface="Crete Round"/>
                <a:ea typeface="Crete Round"/>
                <a:cs typeface="Crete Round"/>
                <a:sym typeface="Crete Round"/>
              </a:defRPr>
            </a:lvl5pPr>
            <a:lvl6pPr lvl="5" algn="ctr">
              <a:lnSpc>
                <a:spcPct val="100000"/>
              </a:lnSpc>
              <a:spcBef>
                <a:spcPts val="0"/>
              </a:spcBef>
              <a:spcAft>
                <a:spcPts val="0"/>
              </a:spcAft>
              <a:buSzPts val="2400"/>
              <a:buFont typeface="Crete Round"/>
              <a:buNone/>
              <a:defRPr sz="2400">
                <a:latin typeface="Crete Round"/>
                <a:ea typeface="Crete Round"/>
                <a:cs typeface="Crete Round"/>
                <a:sym typeface="Crete Round"/>
              </a:defRPr>
            </a:lvl6pPr>
            <a:lvl7pPr lvl="6" algn="ctr">
              <a:lnSpc>
                <a:spcPct val="100000"/>
              </a:lnSpc>
              <a:spcBef>
                <a:spcPts val="0"/>
              </a:spcBef>
              <a:spcAft>
                <a:spcPts val="0"/>
              </a:spcAft>
              <a:buSzPts val="2400"/>
              <a:buFont typeface="Crete Round"/>
              <a:buNone/>
              <a:defRPr sz="2400">
                <a:latin typeface="Crete Round"/>
                <a:ea typeface="Crete Round"/>
                <a:cs typeface="Crete Round"/>
                <a:sym typeface="Crete Round"/>
              </a:defRPr>
            </a:lvl7pPr>
            <a:lvl8pPr lvl="7" algn="ctr">
              <a:lnSpc>
                <a:spcPct val="100000"/>
              </a:lnSpc>
              <a:spcBef>
                <a:spcPts val="0"/>
              </a:spcBef>
              <a:spcAft>
                <a:spcPts val="0"/>
              </a:spcAft>
              <a:buSzPts val="2400"/>
              <a:buFont typeface="Crete Round"/>
              <a:buNone/>
              <a:defRPr sz="2400">
                <a:latin typeface="Crete Round"/>
                <a:ea typeface="Crete Round"/>
                <a:cs typeface="Crete Round"/>
                <a:sym typeface="Crete Round"/>
              </a:defRPr>
            </a:lvl8pPr>
            <a:lvl9pPr lvl="8" algn="ctr">
              <a:lnSpc>
                <a:spcPct val="100000"/>
              </a:lnSpc>
              <a:spcBef>
                <a:spcPts val="0"/>
              </a:spcBef>
              <a:spcAft>
                <a:spcPts val="0"/>
              </a:spcAft>
              <a:buSzPts val="2400"/>
              <a:buFont typeface="Crete Round"/>
              <a:buNone/>
              <a:defRPr sz="2400">
                <a:latin typeface="Crete Round"/>
                <a:ea typeface="Crete Round"/>
                <a:cs typeface="Crete Round"/>
                <a:sym typeface="Crete Round"/>
              </a:defRPr>
            </a:lvl9pPr>
          </a:lstStyle>
          <a:p/>
        </p:txBody>
      </p:sp>
      <p:sp>
        <p:nvSpPr>
          <p:cNvPr id="61" name="Google Shape;61;p49"/>
          <p:cNvSpPr txBox="1"/>
          <p:nvPr>
            <p:ph idx="5" type="subTitle"/>
          </p:nvPr>
        </p:nvSpPr>
        <p:spPr>
          <a:xfrm>
            <a:off x="3473636" y="1837825"/>
            <a:ext cx="2196600" cy="8013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Font typeface="Crete Round"/>
              <a:buNone/>
              <a:defRPr sz="1800">
                <a:solidFill>
                  <a:schemeClr val="dk1"/>
                </a:solidFill>
                <a:latin typeface="Crete Round"/>
                <a:ea typeface="Crete Round"/>
                <a:cs typeface="Crete Round"/>
                <a:sym typeface="Crete Round"/>
              </a:defRPr>
            </a:lvl1pPr>
            <a:lvl2pPr lvl="1" algn="ctr">
              <a:lnSpc>
                <a:spcPct val="100000"/>
              </a:lnSpc>
              <a:spcBef>
                <a:spcPts val="0"/>
              </a:spcBef>
              <a:spcAft>
                <a:spcPts val="0"/>
              </a:spcAft>
              <a:buSzPts val="2400"/>
              <a:buFont typeface="Crete Round"/>
              <a:buNone/>
              <a:defRPr sz="2400">
                <a:latin typeface="Crete Round"/>
                <a:ea typeface="Crete Round"/>
                <a:cs typeface="Crete Round"/>
                <a:sym typeface="Crete Round"/>
              </a:defRPr>
            </a:lvl2pPr>
            <a:lvl3pPr lvl="2" algn="ctr">
              <a:lnSpc>
                <a:spcPct val="100000"/>
              </a:lnSpc>
              <a:spcBef>
                <a:spcPts val="0"/>
              </a:spcBef>
              <a:spcAft>
                <a:spcPts val="0"/>
              </a:spcAft>
              <a:buSzPts val="2400"/>
              <a:buFont typeface="Crete Round"/>
              <a:buNone/>
              <a:defRPr sz="2400">
                <a:latin typeface="Crete Round"/>
                <a:ea typeface="Crete Round"/>
                <a:cs typeface="Crete Round"/>
                <a:sym typeface="Crete Round"/>
              </a:defRPr>
            </a:lvl3pPr>
            <a:lvl4pPr lvl="3" algn="ctr">
              <a:lnSpc>
                <a:spcPct val="100000"/>
              </a:lnSpc>
              <a:spcBef>
                <a:spcPts val="0"/>
              </a:spcBef>
              <a:spcAft>
                <a:spcPts val="0"/>
              </a:spcAft>
              <a:buSzPts val="2400"/>
              <a:buFont typeface="Crete Round"/>
              <a:buNone/>
              <a:defRPr sz="2400">
                <a:latin typeface="Crete Round"/>
                <a:ea typeface="Crete Round"/>
                <a:cs typeface="Crete Round"/>
                <a:sym typeface="Crete Round"/>
              </a:defRPr>
            </a:lvl4pPr>
            <a:lvl5pPr lvl="4" algn="ctr">
              <a:lnSpc>
                <a:spcPct val="100000"/>
              </a:lnSpc>
              <a:spcBef>
                <a:spcPts val="0"/>
              </a:spcBef>
              <a:spcAft>
                <a:spcPts val="0"/>
              </a:spcAft>
              <a:buSzPts val="2400"/>
              <a:buFont typeface="Crete Round"/>
              <a:buNone/>
              <a:defRPr sz="2400">
                <a:latin typeface="Crete Round"/>
                <a:ea typeface="Crete Round"/>
                <a:cs typeface="Crete Round"/>
                <a:sym typeface="Crete Round"/>
              </a:defRPr>
            </a:lvl5pPr>
            <a:lvl6pPr lvl="5" algn="ctr">
              <a:lnSpc>
                <a:spcPct val="100000"/>
              </a:lnSpc>
              <a:spcBef>
                <a:spcPts val="0"/>
              </a:spcBef>
              <a:spcAft>
                <a:spcPts val="0"/>
              </a:spcAft>
              <a:buSzPts val="2400"/>
              <a:buFont typeface="Crete Round"/>
              <a:buNone/>
              <a:defRPr sz="2400">
                <a:latin typeface="Crete Round"/>
                <a:ea typeface="Crete Round"/>
                <a:cs typeface="Crete Round"/>
                <a:sym typeface="Crete Round"/>
              </a:defRPr>
            </a:lvl6pPr>
            <a:lvl7pPr lvl="6" algn="ctr">
              <a:lnSpc>
                <a:spcPct val="100000"/>
              </a:lnSpc>
              <a:spcBef>
                <a:spcPts val="0"/>
              </a:spcBef>
              <a:spcAft>
                <a:spcPts val="0"/>
              </a:spcAft>
              <a:buSzPts val="2400"/>
              <a:buFont typeface="Crete Round"/>
              <a:buNone/>
              <a:defRPr sz="2400">
                <a:latin typeface="Crete Round"/>
                <a:ea typeface="Crete Round"/>
                <a:cs typeface="Crete Round"/>
                <a:sym typeface="Crete Round"/>
              </a:defRPr>
            </a:lvl7pPr>
            <a:lvl8pPr lvl="7" algn="ctr">
              <a:lnSpc>
                <a:spcPct val="100000"/>
              </a:lnSpc>
              <a:spcBef>
                <a:spcPts val="0"/>
              </a:spcBef>
              <a:spcAft>
                <a:spcPts val="0"/>
              </a:spcAft>
              <a:buSzPts val="2400"/>
              <a:buFont typeface="Crete Round"/>
              <a:buNone/>
              <a:defRPr sz="2400">
                <a:latin typeface="Crete Round"/>
                <a:ea typeface="Crete Round"/>
                <a:cs typeface="Crete Round"/>
                <a:sym typeface="Crete Round"/>
              </a:defRPr>
            </a:lvl8pPr>
            <a:lvl9pPr lvl="8" algn="ctr">
              <a:lnSpc>
                <a:spcPct val="100000"/>
              </a:lnSpc>
              <a:spcBef>
                <a:spcPts val="0"/>
              </a:spcBef>
              <a:spcAft>
                <a:spcPts val="0"/>
              </a:spcAft>
              <a:buSzPts val="2400"/>
              <a:buFont typeface="Crete Round"/>
              <a:buNone/>
              <a:defRPr sz="2400">
                <a:latin typeface="Crete Round"/>
                <a:ea typeface="Crete Round"/>
                <a:cs typeface="Crete Round"/>
                <a:sym typeface="Crete Round"/>
              </a:defRPr>
            </a:lvl9pPr>
          </a:lstStyle>
          <a:p/>
        </p:txBody>
      </p:sp>
      <p:sp>
        <p:nvSpPr>
          <p:cNvPr id="62" name="Google Shape;62;p49"/>
          <p:cNvSpPr txBox="1"/>
          <p:nvPr>
            <p:ph idx="6" type="subTitle"/>
          </p:nvPr>
        </p:nvSpPr>
        <p:spPr>
          <a:xfrm>
            <a:off x="6045421" y="1837825"/>
            <a:ext cx="2196600" cy="8013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Font typeface="Crete Round"/>
              <a:buNone/>
              <a:defRPr sz="1800">
                <a:solidFill>
                  <a:schemeClr val="dk1"/>
                </a:solidFill>
                <a:latin typeface="Crete Round"/>
                <a:ea typeface="Crete Round"/>
                <a:cs typeface="Crete Round"/>
                <a:sym typeface="Crete Round"/>
              </a:defRPr>
            </a:lvl1pPr>
            <a:lvl2pPr lvl="1" algn="ctr">
              <a:lnSpc>
                <a:spcPct val="100000"/>
              </a:lnSpc>
              <a:spcBef>
                <a:spcPts val="0"/>
              </a:spcBef>
              <a:spcAft>
                <a:spcPts val="0"/>
              </a:spcAft>
              <a:buSzPts val="2400"/>
              <a:buFont typeface="Crete Round"/>
              <a:buNone/>
              <a:defRPr sz="2400">
                <a:latin typeface="Crete Round"/>
                <a:ea typeface="Crete Round"/>
                <a:cs typeface="Crete Round"/>
                <a:sym typeface="Crete Round"/>
              </a:defRPr>
            </a:lvl2pPr>
            <a:lvl3pPr lvl="2" algn="ctr">
              <a:lnSpc>
                <a:spcPct val="100000"/>
              </a:lnSpc>
              <a:spcBef>
                <a:spcPts val="0"/>
              </a:spcBef>
              <a:spcAft>
                <a:spcPts val="0"/>
              </a:spcAft>
              <a:buSzPts val="2400"/>
              <a:buFont typeface="Crete Round"/>
              <a:buNone/>
              <a:defRPr sz="2400">
                <a:latin typeface="Crete Round"/>
                <a:ea typeface="Crete Round"/>
                <a:cs typeface="Crete Round"/>
                <a:sym typeface="Crete Round"/>
              </a:defRPr>
            </a:lvl3pPr>
            <a:lvl4pPr lvl="3" algn="ctr">
              <a:lnSpc>
                <a:spcPct val="100000"/>
              </a:lnSpc>
              <a:spcBef>
                <a:spcPts val="0"/>
              </a:spcBef>
              <a:spcAft>
                <a:spcPts val="0"/>
              </a:spcAft>
              <a:buSzPts val="2400"/>
              <a:buFont typeface="Crete Round"/>
              <a:buNone/>
              <a:defRPr sz="2400">
                <a:latin typeface="Crete Round"/>
                <a:ea typeface="Crete Round"/>
                <a:cs typeface="Crete Round"/>
                <a:sym typeface="Crete Round"/>
              </a:defRPr>
            </a:lvl4pPr>
            <a:lvl5pPr lvl="4" algn="ctr">
              <a:lnSpc>
                <a:spcPct val="100000"/>
              </a:lnSpc>
              <a:spcBef>
                <a:spcPts val="0"/>
              </a:spcBef>
              <a:spcAft>
                <a:spcPts val="0"/>
              </a:spcAft>
              <a:buSzPts val="2400"/>
              <a:buFont typeface="Crete Round"/>
              <a:buNone/>
              <a:defRPr sz="2400">
                <a:latin typeface="Crete Round"/>
                <a:ea typeface="Crete Round"/>
                <a:cs typeface="Crete Round"/>
                <a:sym typeface="Crete Round"/>
              </a:defRPr>
            </a:lvl5pPr>
            <a:lvl6pPr lvl="5" algn="ctr">
              <a:lnSpc>
                <a:spcPct val="100000"/>
              </a:lnSpc>
              <a:spcBef>
                <a:spcPts val="0"/>
              </a:spcBef>
              <a:spcAft>
                <a:spcPts val="0"/>
              </a:spcAft>
              <a:buSzPts val="2400"/>
              <a:buFont typeface="Crete Round"/>
              <a:buNone/>
              <a:defRPr sz="2400">
                <a:latin typeface="Crete Round"/>
                <a:ea typeface="Crete Round"/>
                <a:cs typeface="Crete Round"/>
                <a:sym typeface="Crete Round"/>
              </a:defRPr>
            </a:lvl6pPr>
            <a:lvl7pPr lvl="6" algn="ctr">
              <a:lnSpc>
                <a:spcPct val="100000"/>
              </a:lnSpc>
              <a:spcBef>
                <a:spcPts val="0"/>
              </a:spcBef>
              <a:spcAft>
                <a:spcPts val="0"/>
              </a:spcAft>
              <a:buSzPts val="2400"/>
              <a:buFont typeface="Crete Round"/>
              <a:buNone/>
              <a:defRPr sz="2400">
                <a:latin typeface="Crete Round"/>
                <a:ea typeface="Crete Round"/>
                <a:cs typeface="Crete Round"/>
                <a:sym typeface="Crete Round"/>
              </a:defRPr>
            </a:lvl7pPr>
            <a:lvl8pPr lvl="7" algn="ctr">
              <a:lnSpc>
                <a:spcPct val="100000"/>
              </a:lnSpc>
              <a:spcBef>
                <a:spcPts val="0"/>
              </a:spcBef>
              <a:spcAft>
                <a:spcPts val="0"/>
              </a:spcAft>
              <a:buSzPts val="2400"/>
              <a:buFont typeface="Crete Round"/>
              <a:buNone/>
              <a:defRPr sz="2400">
                <a:latin typeface="Crete Round"/>
                <a:ea typeface="Crete Round"/>
                <a:cs typeface="Crete Round"/>
                <a:sym typeface="Crete Round"/>
              </a:defRPr>
            </a:lvl8pPr>
            <a:lvl9pPr lvl="8" algn="ctr">
              <a:lnSpc>
                <a:spcPct val="100000"/>
              </a:lnSpc>
              <a:spcBef>
                <a:spcPts val="0"/>
              </a:spcBef>
              <a:spcAft>
                <a:spcPts val="0"/>
              </a:spcAft>
              <a:buSzPts val="2400"/>
              <a:buFont typeface="Crete Round"/>
              <a:buNone/>
              <a:defRPr sz="2400">
                <a:latin typeface="Crete Round"/>
                <a:ea typeface="Crete Round"/>
                <a:cs typeface="Crete Round"/>
                <a:sym typeface="Crete Round"/>
              </a:defRPr>
            </a:lvl9pPr>
          </a:lstStyle>
          <a:p/>
        </p:txBody>
      </p:sp>
      <p:grpSp>
        <p:nvGrpSpPr>
          <p:cNvPr id="63" name="Google Shape;63;p49"/>
          <p:cNvGrpSpPr/>
          <p:nvPr/>
        </p:nvGrpSpPr>
        <p:grpSpPr>
          <a:xfrm>
            <a:off x="-1133650" y="197200"/>
            <a:ext cx="11669350" cy="6074100"/>
            <a:chOff x="-1133650" y="197200"/>
            <a:chExt cx="11669350" cy="6074100"/>
          </a:xfrm>
        </p:grpSpPr>
        <p:sp>
          <p:nvSpPr>
            <p:cNvPr id="64" name="Google Shape;64;p49"/>
            <p:cNvSpPr/>
            <p:nvPr/>
          </p:nvSpPr>
          <p:spPr>
            <a:xfrm>
              <a:off x="8424000" y="197200"/>
              <a:ext cx="2111700" cy="2111700"/>
            </a:xfrm>
            <a:prstGeom prst="ellipse">
              <a:avLst/>
            </a:prstGeom>
            <a:solidFill>
              <a:srgbClr val="76B8F4">
                <a:alpha val="2039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 name="Google Shape;65;p49"/>
            <p:cNvSpPr/>
            <p:nvPr/>
          </p:nvSpPr>
          <p:spPr>
            <a:xfrm>
              <a:off x="-1133650" y="4159600"/>
              <a:ext cx="2111700" cy="2111700"/>
            </a:xfrm>
            <a:prstGeom prst="ellipse">
              <a:avLst/>
            </a:prstGeom>
            <a:solidFill>
              <a:srgbClr val="76B8F4">
                <a:alpha val="2039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66" name="Shape 66"/>
        <p:cNvGrpSpPr/>
        <p:nvPr/>
      </p:nvGrpSpPr>
      <p:grpSpPr>
        <a:xfrm>
          <a:off x="0" y="0"/>
          <a:ext cx="0" cy="0"/>
          <a:chOff x="0" y="0"/>
          <a:chExt cx="0" cy="0"/>
        </a:xfrm>
      </p:grpSpPr>
      <p:sp>
        <p:nvSpPr>
          <p:cNvPr id="67" name="Google Shape;67;p50"/>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68" name="Google Shape;68;p50"/>
          <p:cNvSpPr txBox="1"/>
          <p:nvPr>
            <p:ph idx="1" type="subTitle"/>
          </p:nvPr>
        </p:nvSpPr>
        <p:spPr>
          <a:xfrm>
            <a:off x="2069125" y="1825100"/>
            <a:ext cx="2811000" cy="1084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69" name="Google Shape;69;p50"/>
          <p:cNvSpPr txBox="1"/>
          <p:nvPr>
            <p:ph idx="2" type="subTitle"/>
          </p:nvPr>
        </p:nvSpPr>
        <p:spPr>
          <a:xfrm>
            <a:off x="5613001" y="1825100"/>
            <a:ext cx="2811000" cy="1084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70" name="Google Shape;70;p50"/>
          <p:cNvSpPr txBox="1"/>
          <p:nvPr>
            <p:ph idx="3" type="subTitle"/>
          </p:nvPr>
        </p:nvSpPr>
        <p:spPr>
          <a:xfrm>
            <a:off x="2069125" y="3485675"/>
            <a:ext cx="2848200" cy="1084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71" name="Google Shape;71;p50"/>
          <p:cNvSpPr txBox="1"/>
          <p:nvPr>
            <p:ph idx="4" type="subTitle"/>
          </p:nvPr>
        </p:nvSpPr>
        <p:spPr>
          <a:xfrm>
            <a:off x="5613000" y="3485675"/>
            <a:ext cx="2811000" cy="1084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72" name="Google Shape;72;p50"/>
          <p:cNvSpPr txBox="1"/>
          <p:nvPr>
            <p:ph idx="5" type="subTitle"/>
          </p:nvPr>
        </p:nvSpPr>
        <p:spPr>
          <a:xfrm>
            <a:off x="2069124" y="1455550"/>
            <a:ext cx="2811000" cy="377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Font typeface="Crete Round"/>
              <a:buNone/>
              <a:defRPr sz="1800">
                <a:solidFill>
                  <a:schemeClr val="dk1"/>
                </a:solidFill>
                <a:latin typeface="Crete Round"/>
                <a:ea typeface="Crete Round"/>
                <a:cs typeface="Crete Round"/>
                <a:sym typeface="Crete Round"/>
              </a:defRPr>
            </a:lvl1pPr>
            <a:lvl2pPr lvl="1" algn="ctr">
              <a:lnSpc>
                <a:spcPct val="100000"/>
              </a:lnSpc>
              <a:spcBef>
                <a:spcPts val="0"/>
              </a:spcBef>
              <a:spcAft>
                <a:spcPts val="0"/>
              </a:spcAft>
              <a:buSzPts val="2400"/>
              <a:buFont typeface="Crete Round"/>
              <a:buNone/>
              <a:defRPr sz="2400">
                <a:latin typeface="Crete Round"/>
                <a:ea typeface="Crete Round"/>
                <a:cs typeface="Crete Round"/>
                <a:sym typeface="Crete Round"/>
              </a:defRPr>
            </a:lvl2pPr>
            <a:lvl3pPr lvl="2" algn="ctr">
              <a:lnSpc>
                <a:spcPct val="100000"/>
              </a:lnSpc>
              <a:spcBef>
                <a:spcPts val="0"/>
              </a:spcBef>
              <a:spcAft>
                <a:spcPts val="0"/>
              </a:spcAft>
              <a:buSzPts val="2400"/>
              <a:buFont typeface="Crete Round"/>
              <a:buNone/>
              <a:defRPr sz="2400">
                <a:latin typeface="Crete Round"/>
                <a:ea typeface="Crete Round"/>
                <a:cs typeface="Crete Round"/>
                <a:sym typeface="Crete Round"/>
              </a:defRPr>
            </a:lvl3pPr>
            <a:lvl4pPr lvl="3" algn="ctr">
              <a:lnSpc>
                <a:spcPct val="100000"/>
              </a:lnSpc>
              <a:spcBef>
                <a:spcPts val="0"/>
              </a:spcBef>
              <a:spcAft>
                <a:spcPts val="0"/>
              </a:spcAft>
              <a:buSzPts val="2400"/>
              <a:buFont typeface="Crete Round"/>
              <a:buNone/>
              <a:defRPr sz="2400">
                <a:latin typeface="Crete Round"/>
                <a:ea typeface="Crete Round"/>
                <a:cs typeface="Crete Round"/>
                <a:sym typeface="Crete Round"/>
              </a:defRPr>
            </a:lvl4pPr>
            <a:lvl5pPr lvl="4" algn="ctr">
              <a:lnSpc>
                <a:spcPct val="100000"/>
              </a:lnSpc>
              <a:spcBef>
                <a:spcPts val="0"/>
              </a:spcBef>
              <a:spcAft>
                <a:spcPts val="0"/>
              </a:spcAft>
              <a:buSzPts val="2400"/>
              <a:buFont typeface="Crete Round"/>
              <a:buNone/>
              <a:defRPr sz="2400">
                <a:latin typeface="Crete Round"/>
                <a:ea typeface="Crete Round"/>
                <a:cs typeface="Crete Round"/>
                <a:sym typeface="Crete Round"/>
              </a:defRPr>
            </a:lvl5pPr>
            <a:lvl6pPr lvl="5" algn="ctr">
              <a:lnSpc>
                <a:spcPct val="100000"/>
              </a:lnSpc>
              <a:spcBef>
                <a:spcPts val="0"/>
              </a:spcBef>
              <a:spcAft>
                <a:spcPts val="0"/>
              </a:spcAft>
              <a:buSzPts val="2400"/>
              <a:buFont typeface="Crete Round"/>
              <a:buNone/>
              <a:defRPr sz="2400">
                <a:latin typeface="Crete Round"/>
                <a:ea typeface="Crete Round"/>
                <a:cs typeface="Crete Round"/>
                <a:sym typeface="Crete Round"/>
              </a:defRPr>
            </a:lvl6pPr>
            <a:lvl7pPr lvl="6" algn="ctr">
              <a:lnSpc>
                <a:spcPct val="100000"/>
              </a:lnSpc>
              <a:spcBef>
                <a:spcPts val="0"/>
              </a:spcBef>
              <a:spcAft>
                <a:spcPts val="0"/>
              </a:spcAft>
              <a:buSzPts val="2400"/>
              <a:buFont typeface="Crete Round"/>
              <a:buNone/>
              <a:defRPr sz="2400">
                <a:latin typeface="Crete Round"/>
                <a:ea typeface="Crete Round"/>
                <a:cs typeface="Crete Round"/>
                <a:sym typeface="Crete Round"/>
              </a:defRPr>
            </a:lvl7pPr>
            <a:lvl8pPr lvl="7" algn="ctr">
              <a:lnSpc>
                <a:spcPct val="100000"/>
              </a:lnSpc>
              <a:spcBef>
                <a:spcPts val="0"/>
              </a:spcBef>
              <a:spcAft>
                <a:spcPts val="0"/>
              </a:spcAft>
              <a:buSzPts val="2400"/>
              <a:buFont typeface="Crete Round"/>
              <a:buNone/>
              <a:defRPr sz="2400">
                <a:latin typeface="Crete Round"/>
                <a:ea typeface="Crete Round"/>
                <a:cs typeface="Crete Round"/>
                <a:sym typeface="Crete Round"/>
              </a:defRPr>
            </a:lvl8pPr>
            <a:lvl9pPr lvl="8" algn="ctr">
              <a:lnSpc>
                <a:spcPct val="100000"/>
              </a:lnSpc>
              <a:spcBef>
                <a:spcPts val="0"/>
              </a:spcBef>
              <a:spcAft>
                <a:spcPts val="0"/>
              </a:spcAft>
              <a:buSzPts val="2400"/>
              <a:buFont typeface="Crete Round"/>
              <a:buNone/>
              <a:defRPr sz="2400">
                <a:latin typeface="Crete Round"/>
                <a:ea typeface="Crete Round"/>
                <a:cs typeface="Crete Round"/>
                <a:sym typeface="Crete Round"/>
              </a:defRPr>
            </a:lvl9pPr>
          </a:lstStyle>
          <a:p/>
        </p:txBody>
      </p:sp>
      <p:sp>
        <p:nvSpPr>
          <p:cNvPr id="73" name="Google Shape;73;p50"/>
          <p:cNvSpPr txBox="1"/>
          <p:nvPr>
            <p:ph idx="6" type="subTitle"/>
          </p:nvPr>
        </p:nvSpPr>
        <p:spPr>
          <a:xfrm>
            <a:off x="2069125" y="3116200"/>
            <a:ext cx="2848200" cy="377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Font typeface="Crete Round"/>
              <a:buNone/>
              <a:defRPr sz="1800">
                <a:solidFill>
                  <a:schemeClr val="dk1"/>
                </a:solidFill>
                <a:latin typeface="Crete Round"/>
                <a:ea typeface="Crete Round"/>
                <a:cs typeface="Crete Round"/>
                <a:sym typeface="Crete Round"/>
              </a:defRPr>
            </a:lvl1pPr>
            <a:lvl2pPr lvl="1" algn="ctr">
              <a:lnSpc>
                <a:spcPct val="100000"/>
              </a:lnSpc>
              <a:spcBef>
                <a:spcPts val="0"/>
              </a:spcBef>
              <a:spcAft>
                <a:spcPts val="0"/>
              </a:spcAft>
              <a:buSzPts val="2400"/>
              <a:buFont typeface="Crete Round"/>
              <a:buNone/>
              <a:defRPr sz="2400">
                <a:latin typeface="Crete Round"/>
                <a:ea typeface="Crete Round"/>
                <a:cs typeface="Crete Round"/>
                <a:sym typeface="Crete Round"/>
              </a:defRPr>
            </a:lvl2pPr>
            <a:lvl3pPr lvl="2" algn="ctr">
              <a:lnSpc>
                <a:spcPct val="100000"/>
              </a:lnSpc>
              <a:spcBef>
                <a:spcPts val="0"/>
              </a:spcBef>
              <a:spcAft>
                <a:spcPts val="0"/>
              </a:spcAft>
              <a:buSzPts val="2400"/>
              <a:buFont typeface="Crete Round"/>
              <a:buNone/>
              <a:defRPr sz="2400">
                <a:latin typeface="Crete Round"/>
                <a:ea typeface="Crete Round"/>
                <a:cs typeface="Crete Round"/>
                <a:sym typeface="Crete Round"/>
              </a:defRPr>
            </a:lvl3pPr>
            <a:lvl4pPr lvl="3" algn="ctr">
              <a:lnSpc>
                <a:spcPct val="100000"/>
              </a:lnSpc>
              <a:spcBef>
                <a:spcPts val="0"/>
              </a:spcBef>
              <a:spcAft>
                <a:spcPts val="0"/>
              </a:spcAft>
              <a:buSzPts val="2400"/>
              <a:buFont typeface="Crete Round"/>
              <a:buNone/>
              <a:defRPr sz="2400">
                <a:latin typeface="Crete Round"/>
                <a:ea typeface="Crete Round"/>
                <a:cs typeface="Crete Round"/>
                <a:sym typeface="Crete Round"/>
              </a:defRPr>
            </a:lvl4pPr>
            <a:lvl5pPr lvl="4" algn="ctr">
              <a:lnSpc>
                <a:spcPct val="100000"/>
              </a:lnSpc>
              <a:spcBef>
                <a:spcPts val="0"/>
              </a:spcBef>
              <a:spcAft>
                <a:spcPts val="0"/>
              </a:spcAft>
              <a:buSzPts val="2400"/>
              <a:buFont typeface="Crete Round"/>
              <a:buNone/>
              <a:defRPr sz="2400">
                <a:latin typeface="Crete Round"/>
                <a:ea typeface="Crete Round"/>
                <a:cs typeface="Crete Round"/>
                <a:sym typeface="Crete Round"/>
              </a:defRPr>
            </a:lvl5pPr>
            <a:lvl6pPr lvl="5" algn="ctr">
              <a:lnSpc>
                <a:spcPct val="100000"/>
              </a:lnSpc>
              <a:spcBef>
                <a:spcPts val="0"/>
              </a:spcBef>
              <a:spcAft>
                <a:spcPts val="0"/>
              </a:spcAft>
              <a:buSzPts val="2400"/>
              <a:buFont typeface="Crete Round"/>
              <a:buNone/>
              <a:defRPr sz="2400">
                <a:latin typeface="Crete Round"/>
                <a:ea typeface="Crete Round"/>
                <a:cs typeface="Crete Round"/>
                <a:sym typeface="Crete Round"/>
              </a:defRPr>
            </a:lvl6pPr>
            <a:lvl7pPr lvl="6" algn="ctr">
              <a:lnSpc>
                <a:spcPct val="100000"/>
              </a:lnSpc>
              <a:spcBef>
                <a:spcPts val="0"/>
              </a:spcBef>
              <a:spcAft>
                <a:spcPts val="0"/>
              </a:spcAft>
              <a:buSzPts val="2400"/>
              <a:buFont typeface="Crete Round"/>
              <a:buNone/>
              <a:defRPr sz="2400">
                <a:latin typeface="Crete Round"/>
                <a:ea typeface="Crete Round"/>
                <a:cs typeface="Crete Round"/>
                <a:sym typeface="Crete Round"/>
              </a:defRPr>
            </a:lvl7pPr>
            <a:lvl8pPr lvl="7" algn="ctr">
              <a:lnSpc>
                <a:spcPct val="100000"/>
              </a:lnSpc>
              <a:spcBef>
                <a:spcPts val="0"/>
              </a:spcBef>
              <a:spcAft>
                <a:spcPts val="0"/>
              </a:spcAft>
              <a:buSzPts val="2400"/>
              <a:buFont typeface="Crete Round"/>
              <a:buNone/>
              <a:defRPr sz="2400">
                <a:latin typeface="Crete Round"/>
                <a:ea typeface="Crete Round"/>
                <a:cs typeface="Crete Round"/>
                <a:sym typeface="Crete Round"/>
              </a:defRPr>
            </a:lvl8pPr>
            <a:lvl9pPr lvl="8" algn="ctr">
              <a:lnSpc>
                <a:spcPct val="100000"/>
              </a:lnSpc>
              <a:spcBef>
                <a:spcPts val="0"/>
              </a:spcBef>
              <a:spcAft>
                <a:spcPts val="0"/>
              </a:spcAft>
              <a:buSzPts val="2400"/>
              <a:buFont typeface="Crete Round"/>
              <a:buNone/>
              <a:defRPr sz="2400">
                <a:latin typeface="Crete Round"/>
                <a:ea typeface="Crete Round"/>
                <a:cs typeface="Crete Round"/>
                <a:sym typeface="Crete Round"/>
              </a:defRPr>
            </a:lvl9pPr>
          </a:lstStyle>
          <a:p/>
        </p:txBody>
      </p:sp>
      <p:sp>
        <p:nvSpPr>
          <p:cNvPr id="74" name="Google Shape;74;p50"/>
          <p:cNvSpPr txBox="1"/>
          <p:nvPr>
            <p:ph idx="7" type="subTitle"/>
          </p:nvPr>
        </p:nvSpPr>
        <p:spPr>
          <a:xfrm>
            <a:off x="5612974" y="1455550"/>
            <a:ext cx="2811000" cy="377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Font typeface="Crete Round"/>
              <a:buNone/>
              <a:defRPr sz="1800">
                <a:solidFill>
                  <a:schemeClr val="dk1"/>
                </a:solidFill>
                <a:latin typeface="Crete Round"/>
                <a:ea typeface="Crete Round"/>
                <a:cs typeface="Crete Round"/>
                <a:sym typeface="Crete Round"/>
              </a:defRPr>
            </a:lvl1pPr>
            <a:lvl2pPr lvl="1" algn="ctr">
              <a:lnSpc>
                <a:spcPct val="100000"/>
              </a:lnSpc>
              <a:spcBef>
                <a:spcPts val="0"/>
              </a:spcBef>
              <a:spcAft>
                <a:spcPts val="0"/>
              </a:spcAft>
              <a:buSzPts val="2400"/>
              <a:buFont typeface="Crete Round"/>
              <a:buNone/>
              <a:defRPr sz="2400">
                <a:latin typeface="Crete Round"/>
                <a:ea typeface="Crete Round"/>
                <a:cs typeface="Crete Round"/>
                <a:sym typeface="Crete Round"/>
              </a:defRPr>
            </a:lvl2pPr>
            <a:lvl3pPr lvl="2" algn="ctr">
              <a:lnSpc>
                <a:spcPct val="100000"/>
              </a:lnSpc>
              <a:spcBef>
                <a:spcPts val="0"/>
              </a:spcBef>
              <a:spcAft>
                <a:spcPts val="0"/>
              </a:spcAft>
              <a:buSzPts val="2400"/>
              <a:buFont typeface="Crete Round"/>
              <a:buNone/>
              <a:defRPr sz="2400">
                <a:latin typeface="Crete Round"/>
                <a:ea typeface="Crete Round"/>
                <a:cs typeface="Crete Round"/>
                <a:sym typeface="Crete Round"/>
              </a:defRPr>
            </a:lvl3pPr>
            <a:lvl4pPr lvl="3" algn="ctr">
              <a:lnSpc>
                <a:spcPct val="100000"/>
              </a:lnSpc>
              <a:spcBef>
                <a:spcPts val="0"/>
              </a:spcBef>
              <a:spcAft>
                <a:spcPts val="0"/>
              </a:spcAft>
              <a:buSzPts val="2400"/>
              <a:buFont typeface="Crete Round"/>
              <a:buNone/>
              <a:defRPr sz="2400">
                <a:latin typeface="Crete Round"/>
                <a:ea typeface="Crete Round"/>
                <a:cs typeface="Crete Round"/>
                <a:sym typeface="Crete Round"/>
              </a:defRPr>
            </a:lvl4pPr>
            <a:lvl5pPr lvl="4" algn="ctr">
              <a:lnSpc>
                <a:spcPct val="100000"/>
              </a:lnSpc>
              <a:spcBef>
                <a:spcPts val="0"/>
              </a:spcBef>
              <a:spcAft>
                <a:spcPts val="0"/>
              </a:spcAft>
              <a:buSzPts val="2400"/>
              <a:buFont typeface="Crete Round"/>
              <a:buNone/>
              <a:defRPr sz="2400">
                <a:latin typeface="Crete Round"/>
                <a:ea typeface="Crete Round"/>
                <a:cs typeface="Crete Round"/>
                <a:sym typeface="Crete Round"/>
              </a:defRPr>
            </a:lvl5pPr>
            <a:lvl6pPr lvl="5" algn="ctr">
              <a:lnSpc>
                <a:spcPct val="100000"/>
              </a:lnSpc>
              <a:spcBef>
                <a:spcPts val="0"/>
              </a:spcBef>
              <a:spcAft>
                <a:spcPts val="0"/>
              </a:spcAft>
              <a:buSzPts val="2400"/>
              <a:buFont typeface="Crete Round"/>
              <a:buNone/>
              <a:defRPr sz="2400">
                <a:latin typeface="Crete Round"/>
                <a:ea typeface="Crete Round"/>
                <a:cs typeface="Crete Round"/>
                <a:sym typeface="Crete Round"/>
              </a:defRPr>
            </a:lvl6pPr>
            <a:lvl7pPr lvl="6" algn="ctr">
              <a:lnSpc>
                <a:spcPct val="100000"/>
              </a:lnSpc>
              <a:spcBef>
                <a:spcPts val="0"/>
              </a:spcBef>
              <a:spcAft>
                <a:spcPts val="0"/>
              </a:spcAft>
              <a:buSzPts val="2400"/>
              <a:buFont typeface="Crete Round"/>
              <a:buNone/>
              <a:defRPr sz="2400">
                <a:latin typeface="Crete Round"/>
                <a:ea typeface="Crete Round"/>
                <a:cs typeface="Crete Round"/>
                <a:sym typeface="Crete Round"/>
              </a:defRPr>
            </a:lvl7pPr>
            <a:lvl8pPr lvl="7" algn="ctr">
              <a:lnSpc>
                <a:spcPct val="100000"/>
              </a:lnSpc>
              <a:spcBef>
                <a:spcPts val="0"/>
              </a:spcBef>
              <a:spcAft>
                <a:spcPts val="0"/>
              </a:spcAft>
              <a:buSzPts val="2400"/>
              <a:buFont typeface="Crete Round"/>
              <a:buNone/>
              <a:defRPr sz="2400">
                <a:latin typeface="Crete Round"/>
                <a:ea typeface="Crete Round"/>
                <a:cs typeface="Crete Round"/>
                <a:sym typeface="Crete Round"/>
              </a:defRPr>
            </a:lvl8pPr>
            <a:lvl9pPr lvl="8" algn="ctr">
              <a:lnSpc>
                <a:spcPct val="100000"/>
              </a:lnSpc>
              <a:spcBef>
                <a:spcPts val="0"/>
              </a:spcBef>
              <a:spcAft>
                <a:spcPts val="0"/>
              </a:spcAft>
              <a:buSzPts val="2400"/>
              <a:buFont typeface="Crete Round"/>
              <a:buNone/>
              <a:defRPr sz="2400">
                <a:latin typeface="Crete Round"/>
                <a:ea typeface="Crete Round"/>
                <a:cs typeface="Crete Round"/>
                <a:sym typeface="Crete Round"/>
              </a:defRPr>
            </a:lvl9pPr>
          </a:lstStyle>
          <a:p/>
        </p:txBody>
      </p:sp>
      <p:sp>
        <p:nvSpPr>
          <p:cNvPr id="75" name="Google Shape;75;p50"/>
          <p:cNvSpPr txBox="1"/>
          <p:nvPr>
            <p:ph idx="8" type="subTitle"/>
          </p:nvPr>
        </p:nvSpPr>
        <p:spPr>
          <a:xfrm>
            <a:off x="5612974" y="3116200"/>
            <a:ext cx="2811000" cy="377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Font typeface="Crete Round"/>
              <a:buNone/>
              <a:defRPr sz="1800">
                <a:solidFill>
                  <a:schemeClr val="dk1"/>
                </a:solidFill>
                <a:latin typeface="Crete Round"/>
                <a:ea typeface="Crete Round"/>
                <a:cs typeface="Crete Round"/>
                <a:sym typeface="Crete Round"/>
              </a:defRPr>
            </a:lvl1pPr>
            <a:lvl2pPr lvl="1" algn="ctr">
              <a:lnSpc>
                <a:spcPct val="100000"/>
              </a:lnSpc>
              <a:spcBef>
                <a:spcPts val="0"/>
              </a:spcBef>
              <a:spcAft>
                <a:spcPts val="0"/>
              </a:spcAft>
              <a:buSzPts val="2400"/>
              <a:buFont typeface="Crete Round"/>
              <a:buNone/>
              <a:defRPr sz="2400">
                <a:latin typeface="Crete Round"/>
                <a:ea typeface="Crete Round"/>
                <a:cs typeface="Crete Round"/>
                <a:sym typeface="Crete Round"/>
              </a:defRPr>
            </a:lvl2pPr>
            <a:lvl3pPr lvl="2" algn="ctr">
              <a:lnSpc>
                <a:spcPct val="100000"/>
              </a:lnSpc>
              <a:spcBef>
                <a:spcPts val="0"/>
              </a:spcBef>
              <a:spcAft>
                <a:spcPts val="0"/>
              </a:spcAft>
              <a:buSzPts val="2400"/>
              <a:buFont typeface="Crete Round"/>
              <a:buNone/>
              <a:defRPr sz="2400">
                <a:latin typeface="Crete Round"/>
                <a:ea typeface="Crete Round"/>
                <a:cs typeface="Crete Round"/>
                <a:sym typeface="Crete Round"/>
              </a:defRPr>
            </a:lvl3pPr>
            <a:lvl4pPr lvl="3" algn="ctr">
              <a:lnSpc>
                <a:spcPct val="100000"/>
              </a:lnSpc>
              <a:spcBef>
                <a:spcPts val="0"/>
              </a:spcBef>
              <a:spcAft>
                <a:spcPts val="0"/>
              </a:spcAft>
              <a:buSzPts val="2400"/>
              <a:buFont typeface="Crete Round"/>
              <a:buNone/>
              <a:defRPr sz="2400">
                <a:latin typeface="Crete Round"/>
                <a:ea typeface="Crete Round"/>
                <a:cs typeface="Crete Round"/>
                <a:sym typeface="Crete Round"/>
              </a:defRPr>
            </a:lvl4pPr>
            <a:lvl5pPr lvl="4" algn="ctr">
              <a:lnSpc>
                <a:spcPct val="100000"/>
              </a:lnSpc>
              <a:spcBef>
                <a:spcPts val="0"/>
              </a:spcBef>
              <a:spcAft>
                <a:spcPts val="0"/>
              </a:spcAft>
              <a:buSzPts val="2400"/>
              <a:buFont typeface="Crete Round"/>
              <a:buNone/>
              <a:defRPr sz="2400">
                <a:latin typeface="Crete Round"/>
                <a:ea typeface="Crete Round"/>
                <a:cs typeface="Crete Round"/>
                <a:sym typeface="Crete Round"/>
              </a:defRPr>
            </a:lvl5pPr>
            <a:lvl6pPr lvl="5" algn="ctr">
              <a:lnSpc>
                <a:spcPct val="100000"/>
              </a:lnSpc>
              <a:spcBef>
                <a:spcPts val="0"/>
              </a:spcBef>
              <a:spcAft>
                <a:spcPts val="0"/>
              </a:spcAft>
              <a:buSzPts val="2400"/>
              <a:buFont typeface="Crete Round"/>
              <a:buNone/>
              <a:defRPr sz="2400">
                <a:latin typeface="Crete Round"/>
                <a:ea typeface="Crete Round"/>
                <a:cs typeface="Crete Round"/>
                <a:sym typeface="Crete Round"/>
              </a:defRPr>
            </a:lvl6pPr>
            <a:lvl7pPr lvl="6" algn="ctr">
              <a:lnSpc>
                <a:spcPct val="100000"/>
              </a:lnSpc>
              <a:spcBef>
                <a:spcPts val="0"/>
              </a:spcBef>
              <a:spcAft>
                <a:spcPts val="0"/>
              </a:spcAft>
              <a:buSzPts val="2400"/>
              <a:buFont typeface="Crete Round"/>
              <a:buNone/>
              <a:defRPr sz="2400">
                <a:latin typeface="Crete Round"/>
                <a:ea typeface="Crete Round"/>
                <a:cs typeface="Crete Round"/>
                <a:sym typeface="Crete Round"/>
              </a:defRPr>
            </a:lvl7pPr>
            <a:lvl8pPr lvl="7" algn="ctr">
              <a:lnSpc>
                <a:spcPct val="100000"/>
              </a:lnSpc>
              <a:spcBef>
                <a:spcPts val="0"/>
              </a:spcBef>
              <a:spcAft>
                <a:spcPts val="0"/>
              </a:spcAft>
              <a:buSzPts val="2400"/>
              <a:buFont typeface="Crete Round"/>
              <a:buNone/>
              <a:defRPr sz="2400">
                <a:latin typeface="Crete Round"/>
                <a:ea typeface="Crete Round"/>
                <a:cs typeface="Crete Round"/>
                <a:sym typeface="Crete Round"/>
              </a:defRPr>
            </a:lvl8pPr>
            <a:lvl9pPr lvl="8" algn="ctr">
              <a:lnSpc>
                <a:spcPct val="100000"/>
              </a:lnSpc>
              <a:spcBef>
                <a:spcPts val="0"/>
              </a:spcBef>
              <a:spcAft>
                <a:spcPts val="0"/>
              </a:spcAft>
              <a:buSzPts val="2400"/>
              <a:buFont typeface="Crete Round"/>
              <a:buNone/>
              <a:defRPr sz="2400">
                <a:latin typeface="Crete Round"/>
                <a:ea typeface="Crete Round"/>
                <a:cs typeface="Crete Round"/>
                <a:sym typeface="Crete Round"/>
              </a:defRPr>
            </a:lvl9pPr>
          </a:lstStyle>
          <a:p/>
        </p:txBody>
      </p:sp>
      <p:grpSp>
        <p:nvGrpSpPr>
          <p:cNvPr id="76" name="Google Shape;76;p50"/>
          <p:cNvGrpSpPr/>
          <p:nvPr/>
        </p:nvGrpSpPr>
        <p:grpSpPr>
          <a:xfrm>
            <a:off x="-1391750" y="2324313"/>
            <a:ext cx="11927425" cy="3718387"/>
            <a:chOff x="-1391750" y="2324313"/>
            <a:chExt cx="11927425" cy="3718387"/>
          </a:xfrm>
        </p:grpSpPr>
        <p:sp>
          <p:nvSpPr>
            <p:cNvPr id="77" name="Google Shape;77;p50"/>
            <p:cNvSpPr/>
            <p:nvPr/>
          </p:nvSpPr>
          <p:spPr>
            <a:xfrm>
              <a:off x="8423975" y="3931000"/>
              <a:ext cx="2111700" cy="2111700"/>
            </a:xfrm>
            <a:prstGeom prst="ellipse">
              <a:avLst/>
            </a:prstGeom>
            <a:solidFill>
              <a:srgbClr val="76B8F4">
                <a:alpha val="2039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 name="Google Shape;78;p50"/>
            <p:cNvSpPr/>
            <p:nvPr/>
          </p:nvSpPr>
          <p:spPr>
            <a:xfrm>
              <a:off x="-1391750" y="2324313"/>
              <a:ext cx="2655600" cy="2655600"/>
            </a:xfrm>
            <a:prstGeom prst="ellipse">
              <a:avLst/>
            </a:prstGeom>
            <a:solidFill>
              <a:srgbClr val="76B8F4">
                <a:alpha val="2039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79" name="Shape 79"/>
        <p:cNvGrpSpPr/>
        <p:nvPr/>
      </p:nvGrpSpPr>
      <p:grpSpPr>
        <a:xfrm>
          <a:off x="0" y="0"/>
          <a:ext cx="0" cy="0"/>
          <a:chOff x="0" y="0"/>
          <a:chExt cx="0" cy="0"/>
        </a:xfrm>
      </p:grpSpPr>
      <p:sp>
        <p:nvSpPr>
          <p:cNvPr id="80" name="Google Shape;80;p51"/>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b="0"/>
            </a:lvl2pPr>
            <a:lvl3pPr lvl="2" algn="l">
              <a:lnSpc>
                <a:spcPct val="100000"/>
              </a:lnSpc>
              <a:spcBef>
                <a:spcPts val="0"/>
              </a:spcBef>
              <a:spcAft>
                <a:spcPts val="0"/>
              </a:spcAft>
              <a:buSzPts val="3000"/>
              <a:buNone/>
              <a:defRPr b="0"/>
            </a:lvl3pPr>
            <a:lvl4pPr lvl="3" algn="l">
              <a:lnSpc>
                <a:spcPct val="100000"/>
              </a:lnSpc>
              <a:spcBef>
                <a:spcPts val="0"/>
              </a:spcBef>
              <a:spcAft>
                <a:spcPts val="0"/>
              </a:spcAft>
              <a:buSzPts val="3000"/>
              <a:buNone/>
              <a:defRPr b="0"/>
            </a:lvl4pPr>
            <a:lvl5pPr lvl="4" algn="l">
              <a:lnSpc>
                <a:spcPct val="100000"/>
              </a:lnSpc>
              <a:spcBef>
                <a:spcPts val="0"/>
              </a:spcBef>
              <a:spcAft>
                <a:spcPts val="0"/>
              </a:spcAft>
              <a:buSzPts val="3000"/>
              <a:buNone/>
              <a:defRPr b="0"/>
            </a:lvl5pPr>
            <a:lvl6pPr lvl="5" algn="l">
              <a:lnSpc>
                <a:spcPct val="100000"/>
              </a:lnSpc>
              <a:spcBef>
                <a:spcPts val="0"/>
              </a:spcBef>
              <a:spcAft>
                <a:spcPts val="0"/>
              </a:spcAft>
              <a:buSzPts val="3000"/>
              <a:buNone/>
              <a:defRPr b="0"/>
            </a:lvl6pPr>
            <a:lvl7pPr lvl="6" algn="l">
              <a:lnSpc>
                <a:spcPct val="100000"/>
              </a:lnSpc>
              <a:spcBef>
                <a:spcPts val="0"/>
              </a:spcBef>
              <a:spcAft>
                <a:spcPts val="0"/>
              </a:spcAft>
              <a:buSzPts val="3000"/>
              <a:buNone/>
              <a:defRPr b="0"/>
            </a:lvl7pPr>
            <a:lvl8pPr lvl="7" algn="l">
              <a:lnSpc>
                <a:spcPct val="100000"/>
              </a:lnSpc>
              <a:spcBef>
                <a:spcPts val="0"/>
              </a:spcBef>
              <a:spcAft>
                <a:spcPts val="0"/>
              </a:spcAft>
              <a:buSzPts val="3000"/>
              <a:buNone/>
              <a:defRPr b="0"/>
            </a:lvl8pPr>
            <a:lvl9pPr lvl="8" algn="l">
              <a:lnSpc>
                <a:spcPct val="100000"/>
              </a:lnSpc>
              <a:spcBef>
                <a:spcPts val="0"/>
              </a:spcBef>
              <a:spcAft>
                <a:spcPts val="0"/>
              </a:spcAft>
              <a:buSzPts val="3000"/>
              <a:buNone/>
              <a:defRPr b="0"/>
            </a:lvl9pPr>
          </a:lstStyle>
          <a:p/>
        </p:txBody>
      </p:sp>
      <p:sp>
        <p:nvSpPr>
          <p:cNvPr id="81" name="Google Shape;81;p51"/>
          <p:cNvSpPr txBox="1"/>
          <p:nvPr>
            <p:ph idx="1" type="subTitle"/>
          </p:nvPr>
        </p:nvSpPr>
        <p:spPr>
          <a:xfrm>
            <a:off x="720000" y="1849705"/>
            <a:ext cx="2519400" cy="886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82" name="Google Shape;82;p51"/>
          <p:cNvSpPr txBox="1"/>
          <p:nvPr>
            <p:ph idx="2" type="subTitle"/>
          </p:nvPr>
        </p:nvSpPr>
        <p:spPr>
          <a:xfrm>
            <a:off x="3307450" y="1849688"/>
            <a:ext cx="2514600" cy="886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83" name="Google Shape;83;p51"/>
          <p:cNvSpPr txBox="1"/>
          <p:nvPr>
            <p:ph idx="3" type="subTitle"/>
          </p:nvPr>
        </p:nvSpPr>
        <p:spPr>
          <a:xfrm>
            <a:off x="720000" y="3723826"/>
            <a:ext cx="2519400" cy="886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84" name="Google Shape;84;p51"/>
          <p:cNvSpPr txBox="1"/>
          <p:nvPr>
            <p:ph idx="4" type="subTitle"/>
          </p:nvPr>
        </p:nvSpPr>
        <p:spPr>
          <a:xfrm>
            <a:off x="3309738" y="3723825"/>
            <a:ext cx="2514600" cy="886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85" name="Google Shape;85;p51"/>
          <p:cNvSpPr txBox="1"/>
          <p:nvPr>
            <p:ph idx="5" type="subTitle"/>
          </p:nvPr>
        </p:nvSpPr>
        <p:spPr>
          <a:xfrm>
            <a:off x="5894675" y="1849688"/>
            <a:ext cx="2514900" cy="886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86" name="Google Shape;86;p51"/>
          <p:cNvSpPr txBox="1"/>
          <p:nvPr>
            <p:ph idx="6" type="subTitle"/>
          </p:nvPr>
        </p:nvSpPr>
        <p:spPr>
          <a:xfrm>
            <a:off x="5894675" y="3723825"/>
            <a:ext cx="2514900" cy="886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87" name="Google Shape;87;p51"/>
          <p:cNvSpPr txBox="1"/>
          <p:nvPr>
            <p:ph idx="7" type="subTitle"/>
          </p:nvPr>
        </p:nvSpPr>
        <p:spPr>
          <a:xfrm>
            <a:off x="724975" y="1418238"/>
            <a:ext cx="2519400" cy="434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Font typeface="Crete Round"/>
              <a:buNone/>
              <a:defRPr sz="1800">
                <a:solidFill>
                  <a:schemeClr val="dk1"/>
                </a:solidFill>
                <a:latin typeface="Crete Round"/>
                <a:ea typeface="Crete Round"/>
                <a:cs typeface="Crete Round"/>
                <a:sym typeface="Crete Round"/>
              </a:defRPr>
            </a:lvl1pPr>
            <a:lvl2pPr lvl="1" algn="ctr">
              <a:lnSpc>
                <a:spcPct val="100000"/>
              </a:lnSpc>
              <a:spcBef>
                <a:spcPts val="0"/>
              </a:spcBef>
              <a:spcAft>
                <a:spcPts val="0"/>
              </a:spcAft>
              <a:buSzPts val="2400"/>
              <a:buFont typeface="Crete Round"/>
              <a:buNone/>
              <a:defRPr sz="2400">
                <a:latin typeface="Crete Round"/>
                <a:ea typeface="Crete Round"/>
                <a:cs typeface="Crete Round"/>
                <a:sym typeface="Crete Round"/>
              </a:defRPr>
            </a:lvl2pPr>
            <a:lvl3pPr lvl="2" algn="ctr">
              <a:lnSpc>
                <a:spcPct val="100000"/>
              </a:lnSpc>
              <a:spcBef>
                <a:spcPts val="0"/>
              </a:spcBef>
              <a:spcAft>
                <a:spcPts val="0"/>
              </a:spcAft>
              <a:buSzPts val="2400"/>
              <a:buFont typeface="Crete Round"/>
              <a:buNone/>
              <a:defRPr sz="2400">
                <a:latin typeface="Crete Round"/>
                <a:ea typeface="Crete Round"/>
                <a:cs typeface="Crete Round"/>
                <a:sym typeface="Crete Round"/>
              </a:defRPr>
            </a:lvl3pPr>
            <a:lvl4pPr lvl="3" algn="ctr">
              <a:lnSpc>
                <a:spcPct val="100000"/>
              </a:lnSpc>
              <a:spcBef>
                <a:spcPts val="0"/>
              </a:spcBef>
              <a:spcAft>
                <a:spcPts val="0"/>
              </a:spcAft>
              <a:buSzPts val="2400"/>
              <a:buFont typeface="Crete Round"/>
              <a:buNone/>
              <a:defRPr sz="2400">
                <a:latin typeface="Crete Round"/>
                <a:ea typeface="Crete Round"/>
                <a:cs typeface="Crete Round"/>
                <a:sym typeface="Crete Round"/>
              </a:defRPr>
            </a:lvl4pPr>
            <a:lvl5pPr lvl="4" algn="ctr">
              <a:lnSpc>
                <a:spcPct val="100000"/>
              </a:lnSpc>
              <a:spcBef>
                <a:spcPts val="0"/>
              </a:spcBef>
              <a:spcAft>
                <a:spcPts val="0"/>
              </a:spcAft>
              <a:buSzPts val="2400"/>
              <a:buFont typeface="Crete Round"/>
              <a:buNone/>
              <a:defRPr sz="2400">
                <a:latin typeface="Crete Round"/>
                <a:ea typeface="Crete Round"/>
                <a:cs typeface="Crete Round"/>
                <a:sym typeface="Crete Round"/>
              </a:defRPr>
            </a:lvl5pPr>
            <a:lvl6pPr lvl="5" algn="ctr">
              <a:lnSpc>
                <a:spcPct val="100000"/>
              </a:lnSpc>
              <a:spcBef>
                <a:spcPts val="0"/>
              </a:spcBef>
              <a:spcAft>
                <a:spcPts val="0"/>
              </a:spcAft>
              <a:buSzPts val="2400"/>
              <a:buFont typeface="Crete Round"/>
              <a:buNone/>
              <a:defRPr sz="2400">
                <a:latin typeface="Crete Round"/>
                <a:ea typeface="Crete Round"/>
                <a:cs typeface="Crete Round"/>
                <a:sym typeface="Crete Round"/>
              </a:defRPr>
            </a:lvl6pPr>
            <a:lvl7pPr lvl="6" algn="ctr">
              <a:lnSpc>
                <a:spcPct val="100000"/>
              </a:lnSpc>
              <a:spcBef>
                <a:spcPts val="0"/>
              </a:spcBef>
              <a:spcAft>
                <a:spcPts val="0"/>
              </a:spcAft>
              <a:buSzPts val="2400"/>
              <a:buFont typeface="Crete Round"/>
              <a:buNone/>
              <a:defRPr sz="2400">
                <a:latin typeface="Crete Round"/>
                <a:ea typeface="Crete Round"/>
                <a:cs typeface="Crete Round"/>
                <a:sym typeface="Crete Round"/>
              </a:defRPr>
            </a:lvl7pPr>
            <a:lvl8pPr lvl="7" algn="ctr">
              <a:lnSpc>
                <a:spcPct val="100000"/>
              </a:lnSpc>
              <a:spcBef>
                <a:spcPts val="0"/>
              </a:spcBef>
              <a:spcAft>
                <a:spcPts val="0"/>
              </a:spcAft>
              <a:buSzPts val="2400"/>
              <a:buFont typeface="Crete Round"/>
              <a:buNone/>
              <a:defRPr sz="2400">
                <a:latin typeface="Crete Round"/>
                <a:ea typeface="Crete Round"/>
                <a:cs typeface="Crete Round"/>
                <a:sym typeface="Crete Round"/>
              </a:defRPr>
            </a:lvl8pPr>
            <a:lvl9pPr lvl="8" algn="ctr">
              <a:lnSpc>
                <a:spcPct val="100000"/>
              </a:lnSpc>
              <a:spcBef>
                <a:spcPts val="0"/>
              </a:spcBef>
              <a:spcAft>
                <a:spcPts val="0"/>
              </a:spcAft>
              <a:buSzPts val="2400"/>
              <a:buFont typeface="Crete Round"/>
              <a:buNone/>
              <a:defRPr sz="2400">
                <a:latin typeface="Crete Round"/>
                <a:ea typeface="Crete Round"/>
                <a:cs typeface="Crete Round"/>
                <a:sym typeface="Crete Round"/>
              </a:defRPr>
            </a:lvl9pPr>
          </a:lstStyle>
          <a:p/>
        </p:txBody>
      </p:sp>
      <p:sp>
        <p:nvSpPr>
          <p:cNvPr id="88" name="Google Shape;88;p51"/>
          <p:cNvSpPr txBox="1"/>
          <p:nvPr>
            <p:ph idx="8" type="subTitle"/>
          </p:nvPr>
        </p:nvSpPr>
        <p:spPr>
          <a:xfrm>
            <a:off x="3312222" y="1418238"/>
            <a:ext cx="2514600" cy="434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Font typeface="Crete Round"/>
              <a:buNone/>
              <a:defRPr sz="1800">
                <a:solidFill>
                  <a:schemeClr val="dk1"/>
                </a:solidFill>
                <a:latin typeface="Crete Round"/>
                <a:ea typeface="Crete Round"/>
                <a:cs typeface="Crete Round"/>
                <a:sym typeface="Crete Round"/>
              </a:defRPr>
            </a:lvl1pPr>
            <a:lvl2pPr lvl="1" algn="ctr">
              <a:lnSpc>
                <a:spcPct val="100000"/>
              </a:lnSpc>
              <a:spcBef>
                <a:spcPts val="0"/>
              </a:spcBef>
              <a:spcAft>
                <a:spcPts val="0"/>
              </a:spcAft>
              <a:buSzPts val="2400"/>
              <a:buFont typeface="Crete Round"/>
              <a:buNone/>
              <a:defRPr sz="2400">
                <a:latin typeface="Crete Round"/>
                <a:ea typeface="Crete Round"/>
                <a:cs typeface="Crete Round"/>
                <a:sym typeface="Crete Round"/>
              </a:defRPr>
            </a:lvl2pPr>
            <a:lvl3pPr lvl="2" algn="ctr">
              <a:lnSpc>
                <a:spcPct val="100000"/>
              </a:lnSpc>
              <a:spcBef>
                <a:spcPts val="0"/>
              </a:spcBef>
              <a:spcAft>
                <a:spcPts val="0"/>
              </a:spcAft>
              <a:buSzPts val="2400"/>
              <a:buFont typeface="Crete Round"/>
              <a:buNone/>
              <a:defRPr sz="2400">
                <a:latin typeface="Crete Round"/>
                <a:ea typeface="Crete Round"/>
                <a:cs typeface="Crete Round"/>
                <a:sym typeface="Crete Round"/>
              </a:defRPr>
            </a:lvl3pPr>
            <a:lvl4pPr lvl="3" algn="ctr">
              <a:lnSpc>
                <a:spcPct val="100000"/>
              </a:lnSpc>
              <a:spcBef>
                <a:spcPts val="0"/>
              </a:spcBef>
              <a:spcAft>
                <a:spcPts val="0"/>
              </a:spcAft>
              <a:buSzPts val="2400"/>
              <a:buFont typeface="Crete Round"/>
              <a:buNone/>
              <a:defRPr sz="2400">
                <a:latin typeface="Crete Round"/>
                <a:ea typeface="Crete Round"/>
                <a:cs typeface="Crete Round"/>
                <a:sym typeface="Crete Round"/>
              </a:defRPr>
            </a:lvl4pPr>
            <a:lvl5pPr lvl="4" algn="ctr">
              <a:lnSpc>
                <a:spcPct val="100000"/>
              </a:lnSpc>
              <a:spcBef>
                <a:spcPts val="0"/>
              </a:spcBef>
              <a:spcAft>
                <a:spcPts val="0"/>
              </a:spcAft>
              <a:buSzPts val="2400"/>
              <a:buFont typeface="Crete Round"/>
              <a:buNone/>
              <a:defRPr sz="2400">
                <a:latin typeface="Crete Round"/>
                <a:ea typeface="Crete Round"/>
                <a:cs typeface="Crete Round"/>
                <a:sym typeface="Crete Round"/>
              </a:defRPr>
            </a:lvl5pPr>
            <a:lvl6pPr lvl="5" algn="ctr">
              <a:lnSpc>
                <a:spcPct val="100000"/>
              </a:lnSpc>
              <a:spcBef>
                <a:spcPts val="0"/>
              </a:spcBef>
              <a:spcAft>
                <a:spcPts val="0"/>
              </a:spcAft>
              <a:buSzPts val="2400"/>
              <a:buFont typeface="Crete Round"/>
              <a:buNone/>
              <a:defRPr sz="2400">
                <a:latin typeface="Crete Round"/>
                <a:ea typeface="Crete Round"/>
                <a:cs typeface="Crete Round"/>
                <a:sym typeface="Crete Round"/>
              </a:defRPr>
            </a:lvl6pPr>
            <a:lvl7pPr lvl="6" algn="ctr">
              <a:lnSpc>
                <a:spcPct val="100000"/>
              </a:lnSpc>
              <a:spcBef>
                <a:spcPts val="0"/>
              </a:spcBef>
              <a:spcAft>
                <a:spcPts val="0"/>
              </a:spcAft>
              <a:buSzPts val="2400"/>
              <a:buFont typeface="Crete Round"/>
              <a:buNone/>
              <a:defRPr sz="2400">
                <a:latin typeface="Crete Round"/>
                <a:ea typeface="Crete Round"/>
                <a:cs typeface="Crete Round"/>
                <a:sym typeface="Crete Round"/>
              </a:defRPr>
            </a:lvl7pPr>
            <a:lvl8pPr lvl="7" algn="ctr">
              <a:lnSpc>
                <a:spcPct val="100000"/>
              </a:lnSpc>
              <a:spcBef>
                <a:spcPts val="0"/>
              </a:spcBef>
              <a:spcAft>
                <a:spcPts val="0"/>
              </a:spcAft>
              <a:buSzPts val="2400"/>
              <a:buFont typeface="Crete Round"/>
              <a:buNone/>
              <a:defRPr sz="2400">
                <a:latin typeface="Crete Round"/>
                <a:ea typeface="Crete Round"/>
                <a:cs typeface="Crete Round"/>
                <a:sym typeface="Crete Round"/>
              </a:defRPr>
            </a:lvl8pPr>
            <a:lvl9pPr lvl="8" algn="ctr">
              <a:lnSpc>
                <a:spcPct val="100000"/>
              </a:lnSpc>
              <a:spcBef>
                <a:spcPts val="0"/>
              </a:spcBef>
              <a:spcAft>
                <a:spcPts val="0"/>
              </a:spcAft>
              <a:buSzPts val="2400"/>
              <a:buFont typeface="Crete Round"/>
              <a:buNone/>
              <a:defRPr sz="2400">
                <a:latin typeface="Crete Round"/>
                <a:ea typeface="Crete Round"/>
                <a:cs typeface="Crete Round"/>
                <a:sym typeface="Crete Round"/>
              </a:defRPr>
            </a:lvl9pPr>
          </a:lstStyle>
          <a:p/>
        </p:txBody>
      </p:sp>
      <p:sp>
        <p:nvSpPr>
          <p:cNvPr id="89" name="Google Shape;89;p51"/>
          <p:cNvSpPr txBox="1"/>
          <p:nvPr>
            <p:ph idx="9" type="subTitle"/>
          </p:nvPr>
        </p:nvSpPr>
        <p:spPr>
          <a:xfrm>
            <a:off x="5899253" y="1418238"/>
            <a:ext cx="2514900" cy="434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Font typeface="Crete Round"/>
              <a:buNone/>
              <a:defRPr sz="1800">
                <a:solidFill>
                  <a:schemeClr val="dk1"/>
                </a:solidFill>
                <a:latin typeface="Crete Round"/>
                <a:ea typeface="Crete Round"/>
                <a:cs typeface="Crete Round"/>
                <a:sym typeface="Crete Round"/>
              </a:defRPr>
            </a:lvl1pPr>
            <a:lvl2pPr lvl="1" algn="ctr">
              <a:lnSpc>
                <a:spcPct val="100000"/>
              </a:lnSpc>
              <a:spcBef>
                <a:spcPts val="0"/>
              </a:spcBef>
              <a:spcAft>
                <a:spcPts val="0"/>
              </a:spcAft>
              <a:buSzPts val="2400"/>
              <a:buFont typeface="Crete Round"/>
              <a:buNone/>
              <a:defRPr sz="2400">
                <a:latin typeface="Crete Round"/>
                <a:ea typeface="Crete Round"/>
                <a:cs typeface="Crete Round"/>
                <a:sym typeface="Crete Round"/>
              </a:defRPr>
            </a:lvl2pPr>
            <a:lvl3pPr lvl="2" algn="ctr">
              <a:lnSpc>
                <a:spcPct val="100000"/>
              </a:lnSpc>
              <a:spcBef>
                <a:spcPts val="0"/>
              </a:spcBef>
              <a:spcAft>
                <a:spcPts val="0"/>
              </a:spcAft>
              <a:buSzPts val="2400"/>
              <a:buFont typeface="Crete Round"/>
              <a:buNone/>
              <a:defRPr sz="2400">
                <a:latin typeface="Crete Round"/>
                <a:ea typeface="Crete Round"/>
                <a:cs typeface="Crete Round"/>
                <a:sym typeface="Crete Round"/>
              </a:defRPr>
            </a:lvl3pPr>
            <a:lvl4pPr lvl="3" algn="ctr">
              <a:lnSpc>
                <a:spcPct val="100000"/>
              </a:lnSpc>
              <a:spcBef>
                <a:spcPts val="0"/>
              </a:spcBef>
              <a:spcAft>
                <a:spcPts val="0"/>
              </a:spcAft>
              <a:buSzPts val="2400"/>
              <a:buFont typeface="Crete Round"/>
              <a:buNone/>
              <a:defRPr sz="2400">
                <a:latin typeface="Crete Round"/>
                <a:ea typeface="Crete Round"/>
                <a:cs typeface="Crete Round"/>
                <a:sym typeface="Crete Round"/>
              </a:defRPr>
            </a:lvl4pPr>
            <a:lvl5pPr lvl="4" algn="ctr">
              <a:lnSpc>
                <a:spcPct val="100000"/>
              </a:lnSpc>
              <a:spcBef>
                <a:spcPts val="0"/>
              </a:spcBef>
              <a:spcAft>
                <a:spcPts val="0"/>
              </a:spcAft>
              <a:buSzPts val="2400"/>
              <a:buFont typeface="Crete Round"/>
              <a:buNone/>
              <a:defRPr sz="2400">
                <a:latin typeface="Crete Round"/>
                <a:ea typeface="Crete Round"/>
                <a:cs typeface="Crete Round"/>
                <a:sym typeface="Crete Round"/>
              </a:defRPr>
            </a:lvl5pPr>
            <a:lvl6pPr lvl="5" algn="ctr">
              <a:lnSpc>
                <a:spcPct val="100000"/>
              </a:lnSpc>
              <a:spcBef>
                <a:spcPts val="0"/>
              </a:spcBef>
              <a:spcAft>
                <a:spcPts val="0"/>
              </a:spcAft>
              <a:buSzPts val="2400"/>
              <a:buFont typeface="Crete Round"/>
              <a:buNone/>
              <a:defRPr sz="2400">
                <a:latin typeface="Crete Round"/>
                <a:ea typeface="Crete Round"/>
                <a:cs typeface="Crete Round"/>
                <a:sym typeface="Crete Round"/>
              </a:defRPr>
            </a:lvl6pPr>
            <a:lvl7pPr lvl="6" algn="ctr">
              <a:lnSpc>
                <a:spcPct val="100000"/>
              </a:lnSpc>
              <a:spcBef>
                <a:spcPts val="0"/>
              </a:spcBef>
              <a:spcAft>
                <a:spcPts val="0"/>
              </a:spcAft>
              <a:buSzPts val="2400"/>
              <a:buFont typeface="Crete Round"/>
              <a:buNone/>
              <a:defRPr sz="2400">
                <a:latin typeface="Crete Round"/>
                <a:ea typeface="Crete Round"/>
                <a:cs typeface="Crete Round"/>
                <a:sym typeface="Crete Round"/>
              </a:defRPr>
            </a:lvl7pPr>
            <a:lvl8pPr lvl="7" algn="ctr">
              <a:lnSpc>
                <a:spcPct val="100000"/>
              </a:lnSpc>
              <a:spcBef>
                <a:spcPts val="0"/>
              </a:spcBef>
              <a:spcAft>
                <a:spcPts val="0"/>
              </a:spcAft>
              <a:buSzPts val="2400"/>
              <a:buFont typeface="Crete Round"/>
              <a:buNone/>
              <a:defRPr sz="2400">
                <a:latin typeface="Crete Round"/>
                <a:ea typeface="Crete Round"/>
                <a:cs typeface="Crete Round"/>
                <a:sym typeface="Crete Round"/>
              </a:defRPr>
            </a:lvl8pPr>
            <a:lvl9pPr lvl="8" algn="ctr">
              <a:lnSpc>
                <a:spcPct val="100000"/>
              </a:lnSpc>
              <a:spcBef>
                <a:spcPts val="0"/>
              </a:spcBef>
              <a:spcAft>
                <a:spcPts val="0"/>
              </a:spcAft>
              <a:buSzPts val="2400"/>
              <a:buFont typeface="Crete Round"/>
              <a:buNone/>
              <a:defRPr sz="2400">
                <a:latin typeface="Crete Round"/>
                <a:ea typeface="Crete Round"/>
                <a:cs typeface="Crete Round"/>
                <a:sym typeface="Crete Round"/>
              </a:defRPr>
            </a:lvl9pPr>
          </a:lstStyle>
          <a:p/>
        </p:txBody>
      </p:sp>
      <p:sp>
        <p:nvSpPr>
          <p:cNvPr id="90" name="Google Shape;90;p51"/>
          <p:cNvSpPr txBox="1"/>
          <p:nvPr>
            <p:ph idx="13" type="subTitle"/>
          </p:nvPr>
        </p:nvSpPr>
        <p:spPr>
          <a:xfrm>
            <a:off x="724975" y="3289125"/>
            <a:ext cx="2519400" cy="434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Font typeface="Crete Round"/>
              <a:buNone/>
              <a:defRPr sz="1800">
                <a:solidFill>
                  <a:schemeClr val="dk1"/>
                </a:solidFill>
                <a:latin typeface="Crete Round"/>
                <a:ea typeface="Crete Round"/>
                <a:cs typeface="Crete Round"/>
                <a:sym typeface="Crete Round"/>
              </a:defRPr>
            </a:lvl1pPr>
            <a:lvl2pPr lvl="1" algn="ctr">
              <a:lnSpc>
                <a:spcPct val="100000"/>
              </a:lnSpc>
              <a:spcBef>
                <a:spcPts val="0"/>
              </a:spcBef>
              <a:spcAft>
                <a:spcPts val="0"/>
              </a:spcAft>
              <a:buSzPts val="2400"/>
              <a:buFont typeface="Crete Round"/>
              <a:buNone/>
              <a:defRPr sz="2400">
                <a:latin typeface="Crete Round"/>
                <a:ea typeface="Crete Round"/>
                <a:cs typeface="Crete Round"/>
                <a:sym typeface="Crete Round"/>
              </a:defRPr>
            </a:lvl2pPr>
            <a:lvl3pPr lvl="2" algn="ctr">
              <a:lnSpc>
                <a:spcPct val="100000"/>
              </a:lnSpc>
              <a:spcBef>
                <a:spcPts val="0"/>
              </a:spcBef>
              <a:spcAft>
                <a:spcPts val="0"/>
              </a:spcAft>
              <a:buSzPts val="2400"/>
              <a:buFont typeface="Crete Round"/>
              <a:buNone/>
              <a:defRPr sz="2400">
                <a:latin typeface="Crete Round"/>
                <a:ea typeface="Crete Round"/>
                <a:cs typeface="Crete Round"/>
                <a:sym typeface="Crete Round"/>
              </a:defRPr>
            </a:lvl3pPr>
            <a:lvl4pPr lvl="3" algn="ctr">
              <a:lnSpc>
                <a:spcPct val="100000"/>
              </a:lnSpc>
              <a:spcBef>
                <a:spcPts val="0"/>
              </a:spcBef>
              <a:spcAft>
                <a:spcPts val="0"/>
              </a:spcAft>
              <a:buSzPts val="2400"/>
              <a:buFont typeface="Crete Round"/>
              <a:buNone/>
              <a:defRPr sz="2400">
                <a:latin typeface="Crete Round"/>
                <a:ea typeface="Crete Round"/>
                <a:cs typeface="Crete Round"/>
                <a:sym typeface="Crete Round"/>
              </a:defRPr>
            </a:lvl4pPr>
            <a:lvl5pPr lvl="4" algn="ctr">
              <a:lnSpc>
                <a:spcPct val="100000"/>
              </a:lnSpc>
              <a:spcBef>
                <a:spcPts val="0"/>
              </a:spcBef>
              <a:spcAft>
                <a:spcPts val="0"/>
              </a:spcAft>
              <a:buSzPts val="2400"/>
              <a:buFont typeface="Crete Round"/>
              <a:buNone/>
              <a:defRPr sz="2400">
                <a:latin typeface="Crete Round"/>
                <a:ea typeface="Crete Round"/>
                <a:cs typeface="Crete Round"/>
                <a:sym typeface="Crete Round"/>
              </a:defRPr>
            </a:lvl5pPr>
            <a:lvl6pPr lvl="5" algn="ctr">
              <a:lnSpc>
                <a:spcPct val="100000"/>
              </a:lnSpc>
              <a:spcBef>
                <a:spcPts val="0"/>
              </a:spcBef>
              <a:spcAft>
                <a:spcPts val="0"/>
              </a:spcAft>
              <a:buSzPts val="2400"/>
              <a:buFont typeface="Crete Round"/>
              <a:buNone/>
              <a:defRPr sz="2400">
                <a:latin typeface="Crete Round"/>
                <a:ea typeface="Crete Round"/>
                <a:cs typeface="Crete Round"/>
                <a:sym typeface="Crete Round"/>
              </a:defRPr>
            </a:lvl6pPr>
            <a:lvl7pPr lvl="6" algn="ctr">
              <a:lnSpc>
                <a:spcPct val="100000"/>
              </a:lnSpc>
              <a:spcBef>
                <a:spcPts val="0"/>
              </a:spcBef>
              <a:spcAft>
                <a:spcPts val="0"/>
              </a:spcAft>
              <a:buSzPts val="2400"/>
              <a:buFont typeface="Crete Round"/>
              <a:buNone/>
              <a:defRPr sz="2400">
                <a:latin typeface="Crete Round"/>
                <a:ea typeface="Crete Round"/>
                <a:cs typeface="Crete Round"/>
                <a:sym typeface="Crete Round"/>
              </a:defRPr>
            </a:lvl7pPr>
            <a:lvl8pPr lvl="7" algn="ctr">
              <a:lnSpc>
                <a:spcPct val="100000"/>
              </a:lnSpc>
              <a:spcBef>
                <a:spcPts val="0"/>
              </a:spcBef>
              <a:spcAft>
                <a:spcPts val="0"/>
              </a:spcAft>
              <a:buSzPts val="2400"/>
              <a:buFont typeface="Crete Round"/>
              <a:buNone/>
              <a:defRPr sz="2400">
                <a:latin typeface="Crete Round"/>
                <a:ea typeface="Crete Round"/>
                <a:cs typeface="Crete Round"/>
                <a:sym typeface="Crete Round"/>
              </a:defRPr>
            </a:lvl8pPr>
            <a:lvl9pPr lvl="8" algn="ctr">
              <a:lnSpc>
                <a:spcPct val="100000"/>
              </a:lnSpc>
              <a:spcBef>
                <a:spcPts val="0"/>
              </a:spcBef>
              <a:spcAft>
                <a:spcPts val="0"/>
              </a:spcAft>
              <a:buSzPts val="2400"/>
              <a:buFont typeface="Crete Round"/>
              <a:buNone/>
              <a:defRPr sz="2400">
                <a:latin typeface="Crete Round"/>
                <a:ea typeface="Crete Round"/>
                <a:cs typeface="Crete Round"/>
                <a:sym typeface="Crete Round"/>
              </a:defRPr>
            </a:lvl9pPr>
          </a:lstStyle>
          <a:p/>
        </p:txBody>
      </p:sp>
      <p:sp>
        <p:nvSpPr>
          <p:cNvPr id="91" name="Google Shape;91;p51"/>
          <p:cNvSpPr txBox="1"/>
          <p:nvPr>
            <p:ph idx="14" type="subTitle"/>
          </p:nvPr>
        </p:nvSpPr>
        <p:spPr>
          <a:xfrm>
            <a:off x="3312222" y="3289126"/>
            <a:ext cx="2514600" cy="434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Font typeface="Crete Round"/>
              <a:buNone/>
              <a:defRPr sz="1800">
                <a:solidFill>
                  <a:schemeClr val="dk1"/>
                </a:solidFill>
                <a:latin typeface="Crete Round"/>
                <a:ea typeface="Crete Round"/>
                <a:cs typeface="Crete Round"/>
                <a:sym typeface="Crete Round"/>
              </a:defRPr>
            </a:lvl1pPr>
            <a:lvl2pPr lvl="1" algn="ctr">
              <a:lnSpc>
                <a:spcPct val="100000"/>
              </a:lnSpc>
              <a:spcBef>
                <a:spcPts val="0"/>
              </a:spcBef>
              <a:spcAft>
                <a:spcPts val="0"/>
              </a:spcAft>
              <a:buSzPts val="2400"/>
              <a:buFont typeface="Crete Round"/>
              <a:buNone/>
              <a:defRPr sz="2400">
                <a:latin typeface="Crete Round"/>
                <a:ea typeface="Crete Round"/>
                <a:cs typeface="Crete Round"/>
                <a:sym typeface="Crete Round"/>
              </a:defRPr>
            </a:lvl2pPr>
            <a:lvl3pPr lvl="2" algn="ctr">
              <a:lnSpc>
                <a:spcPct val="100000"/>
              </a:lnSpc>
              <a:spcBef>
                <a:spcPts val="0"/>
              </a:spcBef>
              <a:spcAft>
                <a:spcPts val="0"/>
              </a:spcAft>
              <a:buSzPts val="2400"/>
              <a:buFont typeface="Crete Round"/>
              <a:buNone/>
              <a:defRPr sz="2400">
                <a:latin typeface="Crete Round"/>
                <a:ea typeface="Crete Round"/>
                <a:cs typeface="Crete Round"/>
                <a:sym typeface="Crete Round"/>
              </a:defRPr>
            </a:lvl3pPr>
            <a:lvl4pPr lvl="3" algn="ctr">
              <a:lnSpc>
                <a:spcPct val="100000"/>
              </a:lnSpc>
              <a:spcBef>
                <a:spcPts val="0"/>
              </a:spcBef>
              <a:spcAft>
                <a:spcPts val="0"/>
              </a:spcAft>
              <a:buSzPts val="2400"/>
              <a:buFont typeface="Crete Round"/>
              <a:buNone/>
              <a:defRPr sz="2400">
                <a:latin typeface="Crete Round"/>
                <a:ea typeface="Crete Round"/>
                <a:cs typeface="Crete Round"/>
                <a:sym typeface="Crete Round"/>
              </a:defRPr>
            </a:lvl4pPr>
            <a:lvl5pPr lvl="4" algn="ctr">
              <a:lnSpc>
                <a:spcPct val="100000"/>
              </a:lnSpc>
              <a:spcBef>
                <a:spcPts val="0"/>
              </a:spcBef>
              <a:spcAft>
                <a:spcPts val="0"/>
              </a:spcAft>
              <a:buSzPts val="2400"/>
              <a:buFont typeface="Crete Round"/>
              <a:buNone/>
              <a:defRPr sz="2400">
                <a:latin typeface="Crete Round"/>
                <a:ea typeface="Crete Round"/>
                <a:cs typeface="Crete Round"/>
                <a:sym typeface="Crete Round"/>
              </a:defRPr>
            </a:lvl5pPr>
            <a:lvl6pPr lvl="5" algn="ctr">
              <a:lnSpc>
                <a:spcPct val="100000"/>
              </a:lnSpc>
              <a:spcBef>
                <a:spcPts val="0"/>
              </a:spcBef>
              <a:spcAft>
                <a:spcPts val="0"/>
              </a:spcAft>
              <a:buSzPts val="2400"/>
              <a:buFont typeface="Crete Round"/>
              <a:buNone/>
              <a:defRPr sz="2400">
                <a:latin typeface="Crete Round"/>
                <a:ea typeface="Crete Round"/>
                <a:cs typeface="Crete Round"/>
                <a:sym typeface="Crete Round"/>
              </a:defRPr>
            </a:lvl6pPr>
            <a:lvl7pPr lvl="6" algn="ctr">
              <a:lnSpc>
                <a:spcPct val="100000"/>
              </a:lnSpc>
              <a:spcBef>
                <a:spcPts val="0"/>
              </a:spcBef>
              <a:spcAft>
                <a:spcPts val="0"/>
              </a:spcAft>
              <a:buSzPts val="2400"/>
              <a:buFont typeface="Crete Round"/>
              <a:buNone/>
              <a:defRPr sz="2400">
                <a:latin typeface="Crete Round"/>
                <a:ea typeface="Crete Round"/>
                <a:cs typeface="Crete Round"/>
                <a:sym typeface="Crete Round"/>
              </a:defRPr>
            </a:lvl7pPr>
            <a:lvl8pPr lvl="7" algn="ctr">
              <a:lnSpc>
                <a:spcPct val="100000"/>
              </a:lnSpc>
              <a:spcBef>
                <a:spcPts val="0"/>
              </a:spcBef>
              <a:spcAft>
                <a:spcPts val="0"/>
              </a:spcAft>
              <a:buSzPts val="2400"/>
              <a:buFont typeface="Crete Round"/>
              <a:buNone/>
              <a:defRPr sz="2400">
                <a:latin typeface="Crete Round"/>
                <a:ea typeface="Crete Round"/>
                <a:cs typeface="Crete Round"/>
                <a:sym typeface="Crete Round"/>
              </a:defRPr>
            </a:lvl8pPr>
            <a:lvl9pPr lvl="8" algn="ctr">
              <a:lnSpc>
                <a:spcPct val="100000"/>
              </a:lnSpc>
              <a:spcBef>
                <a:spcPts val="0"/>
              </a:spcBef>
              <a:spcAft>
                <a:spcPts val="0"/>
              </a:spcAft>
              <a:buSzPts val="2400"/>
              <a:buFont typeface="Crete Round"/>
              <a:buNone/>
              <a:defRPr sz="2400">
                <a:latin typeface="Crete Round"/>
                <a:ea typeface="Crete Round"/>
                <a:cs typeface="Crete Round"/>
                <a:sym typeface="Crete Round"/>
              </a:defRPr>
            </a:lvl9pPr>
          </a:lstStyle>
          <a:p/>
        </p:txBody>
      </p:sp>
      <p:sp>
        <p:nvSpPr>
          <p:cNvPr id="92" name="Google Shape;92;p51"/>
          <p:cNvSpPr txBox="1"/>
          <p:nvPr>
            <p:ph idx="15" type="subTitle"/>
          </p:nvPr>
        </p:nvSpPr>
        <p:spPr>
          <a:xfrm>
            <a:off x="5899253" y="3289126"/>
            <a:ext cx="2514900" cy="434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Font typeface="Crete Round"/>
              <a:buNone/>
              <a:defRPr sz="1800">
                <a:solidFill>
                  <a:schemeClr val="dk1"/>
                </a:solidFill>
                <a:latin typeface="Crete Round"/>
                <a:ea typeface="Crete Round"/>
                <a:cs typeface="Crete Round"/>
                <a:sym typeface="Crete Round"/>
              </a:defRPr>
            </a:lvl1pPr>
            <a:lvl2pPr lvl="1" algn="ctr">
              <a:lnSpc>
                <a:spcPct val="100000"/>
              </a:lnSpc>
              <a:spcBef>
                <a:spcPts val="0"/>
              </a:spcBef>
              <a:spcAft>
                <a:spcPts val="0"/>
              </a:spcAft>
              <a:buSzPts val="2400"/>
              <a:buFont typeface="Crete Round"/>
              <a:buNone/>
              <a:defRPr sz="2400">
                <a:latin typeface="Crete Round"/>
                <a:ea typeface="Crete Round"/>
                <a:cs typeface="Crete Round"/>
                <a:sym typeface="Crete Round"/>
              </a:defRPr>
            </a:lvl2pPr>
            <a:lvl3pPr lvl="2" algn="ctr">
              <a:lnSpc>
                <a:spcPct val="100000"/>
              </a:lnSpc>
              <a:spcBef>
                <a:spcPts val="0"/>
              </a:spcBef>
              <a:spcAft>
                <a:spcPts val="0"/>
              </a:spcAft>
              <a:buSzPts val="2400"/>
              <a:buFont typeface="Crete Round"/>
              <a:buNone/>
              <a:defRPr sz="2400">
                <a:latin typeface="Crete Round"/>
                <a:ea typeface="Crete Round"/>
                <a:cs typeface="Crete Round"/>
                <a:sym typeface="Crete Round"/>
              </a:defRPr>
            </a:lvl3pPr>
            <a:lvl4pPr lvl="3" algn="ctr">
              <a:lnSpc>
                <a:spcPct val="100000"/>
              </a:lnSpc>
              <a:spcBef>
                <a:spcPts val="0"/>
              </a:spcBef>
              <a:spcAft>
                <a:spcPts val="0"/>
              </a:spcAft>
              <a:buSzPts val="2400"/>
              <a:buFont typeface="Crete Round"/>
              <a:buNone/>
              <a:defRPr sz="2400">
                <a:latin typeface="Crete Round"/>
                <a:ea typeface="Crete Round"/>
                <a:cs typeface="Crete Round"/>
                <a:sym typeface="Crete Round"/>
              </a:defRPr>
            </a:lvl4pPr>
            <a:lvl5pPr lvl="4" algn="ctr">
              <a:lnSpc>
                <a:spcPct val="100000"/>
              </a:lnSpc>
              <a:spcBef>
                <a:spcPts val="0"/>
              </a:spcBef>
              <a:spcAft>
                <a:spcPts val="0"/>
              </a:spcAft>
              <a:buSzPts val="2400"/>
              <a:buFont typeface="Crete Round"/>
              <a:buNone/>
              <a:defRPr sz="2400">
                <a:latin typeface="Crete Round"/>
                <a:ea typeface="Crete Round"/>
                <a:cs typeface="Crete Round"/>
                <a:sym typeface="Crete Round"/>
              </a:defRPr>
            </a:lvl5pPr>
            <a:lvl6pPr lvl="5" algn="ctr">
              <a:lnSpc>
                <a:spcPct val="100000"/>
              </a:lnSpc>
              <a:spcBef>
                <a:spcPts val="0"/>
              </a:spcBef>
              <a:spcAft>
                <a:spcPts val="0"/>
              </a:spcAft>
              <a:buSzPts val="2400"/>
              <a:buFont typeface="Crete Round"/>
              <a:buNone/>
              <a:defRPr sz="2400">
                <a:latin typeface="Crete Round"/>
                <a:ea typeface="Crete Round"/>
                <a:cs typeface="Crete Round"/>
                <a:sym typeface="Crete Round"/>
              </a:defRPr>
            </a:lvl6pPr>
            <a:lvl7pPr lvl="6" algn="ctr">
              <a:lnSpc>
                <a:spcPct val="100000"/>
              </a:lnSpc>
              <a:spcBef>
                <a:spcPts val="0"/>
              </a:spcBef>
              <a:spcAft>
                <a:spcPts val="0"/>
              </a:spcAft>
              <a:buSzPts val="2400"/>
              <a:buFont typeface="Crete Round"/>
              <a:buNone/>
              <a:defRPr sz="2400">
                <a:latin typeface="Crete Round"/>
                <a:ea typeface="Crete Round"/>
                <a:cs typeface="Crete Round"/>
                <a:sym typeface="Crete Round"/>
              </a:defRPr>
            </a:lvl7pPr>
            <a:lvl8pPr lvl="7" algn="ctr">
              <a:lnSpc>
                <a:spcPct val="100000"/>
              </a:lnSpc>
              <a:spcBef>
                <a:spcPts val="0"/>
              </a:spcBef>
              <a:spcAft>
                <a:spcPts val="0"/>
              </a:spcAft>
              <a:buSzPts val="2400"/>
              <a:buFont typeface="Crete Round"/>
              <a:buNone/>
              <a:defRPr sz="2400">
                <a:latin typeface="Crete Round"/>
                <a:ea typeface="Crete Round"/>
                <a:cs typeface="Crete Round"/>
                <a:sym typeface="Crete Round"/>
              </a:defRPr>
            </a:lvl8pPr>
            <a:lvl9pPr lvl="8" algn="ctr">
              <a:lnSpc>
                <a:spcPct val="100000"/>
              </a:lnSpc>
              <a:spcBef>
                <a:spcPts val="0"/>
              </a:spcBef>
              <a:spcAft>
                <a:spcPts val="0"/>
              </a:spcAft>
              <a:buSzPts val="2400"/>
              <a:buFont typeface="Crete Round"/>
              <a:buNone/>
              <a:defRPr sz="2400">
                <a:latin typeface="Crete Round"/>
                <a:ea typeface="Crete Round"/>
                <a:cs typeface="Crete Round"/>
                <a:sym typeface="Crete Round"/>
              </a:defRPr>
            </a:lvl9pPr>
          </a:lstStyle>
          <a:p/>
        </p:txBody>
      </p:sp>
      <p:grpSp>
        <p:nvGrpSpPr>
          <p:cNvPr id="93" name="Google Shape;93;p51"/>
          <p:cNvGrpSpPr/>
          <p:nvPr/>
        </p:nvGrpSpPr>
        <p:grpSpPr>
          <a:xfrm>
            <a:off x="-737750" y="-1113550"/>
            <a:ext cx="11906325" cy="7012050"/>
            <a:chOff x="-737750" y="-1113550"/>
            <a:chExt cx="11906325" cy="7012050"/>
          </a:xfrm>
        </p:grpSpPr>
        <p:sp>
          <p:nvSpPr>
            <p:cNvPr id="94" name="Google Shape;94;p51"/>
            <p:cNvSpPr/>
            <p:nvPr/>
          </p:nvSpPr>
          <p:spPr>
            <a:xfrm>
              <a:off x="8430775" y="-1113550"/>
              <a:ext cx="2737800" cy="2737800"/>
            </a:xfrm>
            <a:prstGeom prst="ellipse">
              <a:avLst/>
            </a:prstGeom>
            <a:solidFill>
              <a:srgbClr val="76B8F4">
                <a:alpha val="2039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 name="Google Shape;95;p51"/>
            <p:cNvSpPr/>
            <p:nvPr/>
          </p:nvSpPr>
          <p:spPr>
            <a:xfrm>
              <a:off x="-737750" y="1624250"/>
              <a:ext cx="1294500" cy="1294500"/>
            </a:xfrm>
            <a:prstGeom prst="ellipse">
              <a:avLst/>
            </a:prstGeom>
            <a:solidFill>
              <a:srgbClr val="76B8F4">
                <a:alpha val="2039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 name="Google Shape;96;p51"/>
            <p:cNvSpPr/>
            <p:nvPr/>
          </p:nvSpPr>
          <p:spPr>
            <a:xfrm>
              <a:off x="8482200" y="4604000"/>
              <a:ext cx="1294500" cy="1294500"/>
            </a:xfrm>
            <a:prstGeom prst="ellipse">
              <a:avLst/>
            </a:prstGeom>
            <a:solidFill>
              <a:srgbClr val="76B8F4">
                <a:alpha val="2039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5"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42"/>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3000"/>
              <a:buFont typeface="Crete Round"/>
              <a:buNone/>
              <a:defRPr b="0" i="0" sz="3000" u="none" cap="none" strike="noStrike">
                <a:solidFill>
                  <a:schemeClr val="dk1"/>
                </a:solidFill>
                <a:latin typeface="Crete Round"/>
                <a:ea typeface="Crete Round"/>
                <a:cs typeface="Crete Round"/>
                <a:sym typeface="Crete Round"/>
              </a:defRPr>
            </a:lvl1pPr>
            <a:lvl2pPr lvl="1" marR="0" rtl="0" algn="l">
              <a:lnSpc>
                <a:spcPct val="100000"/>
              </a:lnSpc>
              <a:spcBef>
                <a:spcPts val="0"/>
              </a:spcBef>
              <a:spcAft>
                <a:spcPts val="0"/>
              </a:spcAft>
              <a:buClr>
                <a:schemeClr val="dk1"/>
              </a:buClr>
              <a:buSzPts val="3000"/>
              <a:buFont typeface="Crete Round"/>
              <a:buNone/>
              <a:defRPr b="1" i="0" sz="3000" u="none" cap="none" strike="noStrike">
                <a:solidFill>
                  <a:schemeClr val="dk1"/>
                </a:solidFill>
                <a:latin typeface="Crete Round"/>
                <a:ea typeface="Crete Round"/>
                <a:cs typeface="Crete Round"/>
                <a:sym typeface="Crete Round"/>
              </a:defRPr>
            </a:lvl2pPr>
            <a:lvl3pPr lvl="2" marR="0" rtl="0" algn="l">
              <a:lnSpc>
                <a:spcPct val="100000"/>
              </a:lnSpc>
              <a:spcBef>
                <a:spcPts val="0"/>
              </a:spcBef>
              <a:spcAft>
                <a:spcPts val="0"/>
              </a:spcAft>
              <a:buClr>
                <a:schemeClr val="dk1"/>
              </a:buClr>
              <a:buSzPts val="3000"/>
              <a:buFont typeface="Crete Round"/>
              <a:buNone/>
              <a:defRPr b="1" i="0" sz="3000" u="none" cap="none" strike="noStrike">
                <a:solidFill>
                  <a:schemeClr val="dk1"/>
                </a:solidFill>
                <a:latin typeface="Crete Round"/>
                <a:ea typeface="Crete Round"/>
                <a:cs typeface="Crete Round"/>
                <a:sym typeface="Crete Round"/>
              </a:defRPr>
            </a:lvl3pPr>
            <a:lvl4pPr lvl="3" marR="0" rtl="0" algn="l">
              <a:lnSpc>
                <a:spcPct val="100000"/>
              </a:lnSpc>
              <a:spcBef>
                <a:spcPts val="0"/>
              </a:spcBef>
              <a:spcAft>
                <a:spcPts val="0"/>
              </a:spcAft>
              <a:buClr>
                <a:schemeClr val="dk1"/>
              </a:buClr>
              <a:buSzPts val="3000"/>
              <a:buFont typeface="Crete Round"/>
              <a:buNone/>
              <a:defRPr b="1" i="0" sz="3000" u="none" cap="none" strike="noStrike">
                <a:solidFill>
                  <a:schemeClr val="dk1"/>
                </a:solidFill>
                <a:latin typeface="Crete Round"/>
                <a:ea typeface="Crete Round"/>
                <a:cs typeface="Crete Round"/>
                <a:sym typeface="Crete Round"/>
              </a:defRPr>
            </a:lvl4pPr>
            <a:lvl5pPr lvl="4" marR="0" rtl="0" algn="l">
              <a:lnSpc>
                <a:spcPct val="100000"/>
              </a:lnSpc>
              <a:spcBef>
                <a:spcPts val="0"/>
              </a:spcBef>
              <a:spcAft>
                <a:spcPts val="0"/>
              </a:spcAft>
              <a:buClr>
                <a:schemeClr val="dk1"/>
              </a:buClr>
              <a:buSzPts val="3000"/>
              <a:buFont typeface="Crete Round"/>
              <a:buNone/>
              <a:defRPr b="1" i="0" sz="3000" u="none" cap="none" strike="noStrike">
                <a:solidFill>
                  <a:schemeClr val="dk1"/>
                </a:solidFill>
                <a:latin typeface="Crete Round"/>
                <a:ea typeface="Crete Round"/>
                <a:cs typeface="Crete Round"/>
                <a:sym typeface="Crete Round"/>
              </a:defRPr>
            </a:lvl5pPr>
            <a:lvl6pPr lvl="5" marR="0" rtl="0" algn="l">
              <a:lnSpc>
                <a:spcPct val="100000"/>
              </a:lnSpc>
              <a:spcBef>
                <a:spcPts val="0"/>
              </a:spcBef>
              <a:spcAft>
                <a:spcPts val="0"/>
              </a:spcAft>
              <a:buClr>
                <a:schemeClr val="dk1"/>
              </a:buClr>
              <a:buSzPts val="3000"/>
              <a:buFont typeface="Crete Round"/>
              <a:buNone/>
              <a:defRPr b="1" i="0" sz="3000" u="none" cap="none" strike="noStrike">
                <a:solidFill>
                  <a:schemeClr val="dk1"/>
                </a:solidFill>
                <a:latin typeface="Crete Round"/>
                <a:ea typeface="Crete Round"/>
                <a:cs typeface="Crete Round"/>
                <a:sym typeface="Crete Round"/>
              </a:defRPr>
            </a:lvl6pPr>
            <a:lvl7pPr lvl="6" marR="0" rtl="0" algn="l">
              <a:lnSpc>
                <a:spcPct val="100000"/>
              </a:lnSpc>
              <a:spcBef>
                <a:spcPts val="0"/>
              </a:spcBef>
              <a:spcAft>
                <a:spcPts val="0"/>
              </a:spcAft>
              <a:buClr>
                <a:schemeClr val="dk1"/>
              </a:buClr>
              <a:buSzPts val="3000"/>
              <a:buFont typeface="Crete Round"/>
              <a:buNone/>
              <a:defRPr b="1" i="0" sz="3000" u="none" cap="none" strike="noStrike">
                <a:solidFill>
                  <a:schemeClr val="dk1"/>
                </a:solidFill>
                <a:latin typeface="Crete Round"/>
                <a:ea typeface="Crete Round"/>
                <a:cs typeface="Crete Round"/>
                <a:sym typeface="Crete Round"/>
              </a:defRPr>
            </a:lvl7pPr>
            <a:lvl8pPr lvl="7" marR="0" rtl="0" algn="l">
              <a:lnSpc>
                <a:spcPct val="100000"/>
              </a:lnSpc>
              <a:spcBef>
                <a:spcPts val="0"/>
              </a:spcBef>
              <a:spcAft>
                <a:spcPts val="0"/>
              </a:spcAft>
              <a:buClr>
                <a:schemeClr val="dk1"/>
              </a:buClr>
              <a:buSzPts val="3000"/>
              <a:buFont typeface="Crete Round"/>
              <a:buNone/>
              <a:defRPr b="1" i="0" sz="3000" u="none" cap="none" strike="noStrike">
                <a:solidFill>
                  <a:schemeClr val="dk1"/>
                </a:solidFill>
                <a:latin typeface="Crete Round"/>
                <a:ea typeface="Crete Round"/>
                <a:cs typeface="Crete Round"/>
                <a:sym typeface="Crete Round"/>
              </a:defRPr>
            </a:lvl8pPr>
            <a:lvl9pPr lvl="8" marR="0" rtl="0" algn="l">
              <a:lnSpc>
                <a:spcPct val="100000"/>
              </a:lnSpc>
              <a:spcBef>
                <a:spcPts val="0"/>
              </a:spcBef>
              <a:spcAft>
                <a:spcPts val="0"/>
              </a:spcAft>
              <a:buClr>
                <a:schemeClr val="dk1"/>
              </a:buClr>
              <a:buSzPts val="3000"/>
              <a:buFont typeface="Crete Round"/>
              <a:buNone/>
              <a:defRPr b="1" i="0" sz="3000" u="none" cap="none" strike="noStrike">
                <a:solidFill>
                  <a:schemeClr val="dk1"/>
                </a:solidFill>
                <a:latin typeface="Crete Round"/>
                <a:ea typeface="Crete Round"/>
                <a:cs typeface="Crete Round"/>
                <a:sym typeface="Crete Round"/>
              </a:defRPr>
            </a:lvl9pPr>
          </a:lstStyle>
          <a:p/>
        </p:txBody>
      </p:sp>
      <p:sp>
        <p:nvSpPr>
          <p:cNvPr id="7" name="Google Shape;7;p42"/>
          <p:cNvSpPr txBox="1"/>
          <p:nvPr>
            <p:ph idx="1" type="body"/>
          </p:nvPr>
        </p:nvSpPr>
        <p:spPr>
          <a:xfrm>
            <a:off x="713225" y="1152475"/>
            <a:ext cx="7717500" cy="3416400"/>
          </a:xfrm>
          <a:prstGeom prst="rect">
            <a:avLst/>
          </a:prstGeom>
          <a:noFill/>
          <a:ln>
            <a:noFill/>
          </a:ln>
        </p:spPr>
        <p:txBody>
          <a:bodyPr anchorCtr="0" anchor="t" bIns="91425" lIns="91425" spcFirstLastPara="1" rIns="91425" wrap="square" tIns="91425">
            <a:noAutofit/>
          </a:bodyPr>
          <a:lstStyle>
            <a:lvl1pPr indent="-304800" lvl="0" marL="457200" marR="0" rtl="0" algn="l">
              <a:lnSpc>
                <a:spcPct val="100000"/>
              </a:lnSpc>
              <a:spcBef>
                <a:spcPts val="0"/>
              </a:spcBef>
              <a:spcAft>
                <a:spcPts val="0"/>
              </a:spcAft>
              <a:buClr>
                <a:schemeClr val="dk1"/>
              </a:buClr>
              <a:buSzPts val="1200"/>
              <a:buFont typeface="Arimo"/>
              <a:buChar char="●"/>
              <a:defRPr b="0" i="0" sz="1200" u="none" cap="none" strike="noStrike">
                <a:solidFill>
                  <a:schemeClr val="dk1"/>
                </a:solidFill>
                <a:latin typeface="Arimo"/>
                <a:ea typeface="Arimo"/>
                <a:cs typeface="Arimo"/>
                <a:sym typeface="Arimo"/>
              </a:defRPr>
            </a:lvl1pPr>
            <a:lvl2pPr indent="-304800" lvl="1" marL="914400" marR="0" rtl="0" algn="l">
              <a:lnSpc>
                <a:spcPct val="100000"/>
              </a:lnSpc>
              <a:spcBef>
                <a:spcPts val="0"/>
              </a:spcBef>
              <a:spcAft>
                <a:spcPts val="0"/>
              </a:spcAft>
              <a:buClr>
                <a:schemeClr val="dk1"/>
              </a:buClr>
              <a:buSzPts val="1200"/>
              <a:buFont typeface="Arimo"/>
              <a:buChar char="○"/>
              <a:defRPr b="0" i="0" sz="1200" u="none" cap="none" strike="noStrike">
                <a:solidFill>
                  <a:schemeClr val="dk1"/>
                </a:solidFill>
                <a:latin typeface="Arimo"/>
                <a:ea typeface="Arimo"/>
                <a:cs typeface="Arimo"/>
                <a:sym typeface="Arimo"/>
              </a:defRPr>
            </a:lvl2pPr>
            <a:lvl3pPr indent="-304800" lvl="2" marL="1371600" marR="0" rtl="0" algn="l">
              <a:lnSpc>
                <a:spcPct val="100000"/>
              </a:lnSpc>
              <a:spcBef>
                <a:spcPts val="0"/>
              </a:spcBef>
              <a:spcAft>
                <a:spcPts val="0"/>
              </a:spcAft>
              <a:buClr>
                <a:schemeClr val="dk1"/>
              </a:buClr>
              <a:buSzPts val="1200"/>
              <a:buFont typeface="Arimo"/>
              <a:buChar char="■"/>
              <a:defRPr b="0" i="0" sz="1200" u="none" cap="none" strike="noStrike">
                <a:solidFill>
                  <a:schemeClr val="dk1"/>
                </a:solidFill>
                <a:latin typeface="Arimo"/>
                <a:ea typeface="Arimo"/>
                <a:cs typeface="Arimo"/>
                <a:sym typeface="Arimo"/>
              </a:defRPr>
            </a:lvl3pPr>
            <a:lvl4pPr indent="-304800" lvl="3" marL="1828800" marR="0" rtl="0" algn="l">
              <a:lnSpc>
                <a:spcPct val="100000"/>
              </a:lnSpc>
              <a:spcBef>
                <a:spcPts val="0"/>
              </a:spcBef>
              <a:spcAft>
                <a:spcPts val="0"/>
              </a:spcAft>
              <a:buClr>
                <a:schemeClr val="dk1"/>
              </a:buClr>
              <a:buSzPts val="1200"/>
              <a:buFont typeface="Arimo"/>
              <a:buChar char="●"/>
              <a:defRPr b="0" i="0" sz="1200" u="none" cap="none" strike="noStrike">
                <a:solidFill>
                  <a:schemeClr val="dk1"/>
                </a:solidFill>
                <a:latin typeface="Arimo"/>
                <a:ea typeface="Arimo"/>
                <a:cs typeface="Arimo"/>
                <a:sym typeface="Arimo"/>
              </a:defRPr>
            </a:lvl4pPr>
            <a:lvl5pPr indent="-304800" lvl="4" marL="2286000" marR="0" rtl="0" algn="l">
              <a:lnSpc>
                <a:spcPct val="100000"/>
              </a:lnSpc>
              <a:spcBef>
                <a:spcPts val="0"/>
              </a:spcBef>
              <a:spcAft>
                <a:spcPts val="0"/>
              </a:spcAft>
              <a:buClr>
                <a:schemeClr val="dk1"/>
              </a:buClr>
              <a:buSzPts val="1200"/>
              <a:buFont typeface="Arimo"/>
              <a:buChar char="○"/>
              <a:defRPr b="0" i="0" sz="1200" u="none" cap="none" strike="noStrike">
                <a:solidFill>
                  <a:schemeClr val="dk1"/>
                </a:solidFill>
                <a:latin typeface="Arimo"/>
                <a:ea typeface="Arimo"/>
                <a:cs typeface="Arimo"/>
                <a:sym typeface="Arimo"/>
              </a:defRPr>
            </a:lvl5pPr>
            <a:lvl6pPr indent="-304800" lvl="5" marL="2743200" marR="0" rtl="0" algn="l">
              <a:lnSpc>
                <a:spcPct val="100000"/>
              </a:lnSpc>
              <a:spcBef>
                <a:spcPts val="0"/>
              </a:spcBef>
              <a:spcAft>
                <a:spcPts val="0"/>
              </a:spcAft>
              <a:buClr>
                <a:schemeClr val="dk1"/>
              </a:buClr>
              <a:buSzPts val="1200"/>
              <a:buFont typeface="Arimo"/>
              <a:buChar char="■"/>
              <a:defRPr b="0" i="0" sz="1200" u="none" cap="none" strike="noStrike">
                <a:solidFill>
                  <a:schemeClr val="dk1"/>
                </a:solidFill>
                <a:latin typeface="Arimo"/>
                <a:ea typeface="Arimo"/>
                <a:cs typeface="Arimo"/>
                <a:sym typeface="Arimo"/>
              </a:defRPr>
            </a:lvl6pPr>
            <a:lvl7pPr indent="-304800" lvl="6" marL="3200400" marR="0" rtl="0" algn="l">
              <a:lnSpc>
                <a:spcPct val="100000"/>
              </a:lnSpc>
              <a:spcBef>
                <a:spcPts val="0"/>
              </a:spcBef>
              <a:spcAft>
                <a:spcPts val="0"/>
              </a:spcAft>
              <a:buClr>
                <a:schemeClr val="dk1"/>
              </a:buClr>
              <a:buSzPts val="1200"/>
              <a:buFont typeface="Arimo"/>
              <a:buChar char="●"/>
              <a:defRPr b="0" i="0" sz="1200" u="none" cap="none" strike="noStrike">
                <a:solidFill>
                  <a:schemeClr val="dk1"/>
                </a:solidFill>
                <a:latin typeface="Arimo"/>
                <a:ea typeface="Arimo"/>
                <a:cs typeface="Arimo"/>
                <a:sym typeface="Arimo"/>
              </a:defRPr>
            </a:lvl7pPr>
            <a:lvl8pPr indent="-304800" lvl="7" marL="3657600" marR="0" rtl="0" algn="l">
              <a:lnSpc>
                <a:spcPct val="100000"/>
              </a:lnSpc>
              <a:spcBef>
                <a:spcPts val="0"/>
              </a:spcBef>
              <a:spcAft>
                <a:spcPts val="0"/>
              </a:spcAft>
              <a:buClr>
                <a:schemeClr val="dk1"/>
              </a:buClr>
              <a:buSzPts val="1200"/>
              <a:buFont typeface="Arimo"/>
              <a:buChar char="○"/>
              <a:defRPr b="0" i="0" sz="1200" u="none" cap="none" strike="noStrike">
                <a:solidFill>
                  <a:schemeClr val="dk1"/>
                </a:solidFill>
                <a:latin typeface="Arimo"/>
                <a:ea typeface="Arimo"/>
                <a:cs typeface="Arimo"/>
                <a:sym typeface="Arimo"/>
              </a:defRPr>
            </a:lvl8pPr>
            <a:lvl9pPr indent="-304800" lvl="8" marL="4114800" marR="0" rtl="0" algn="l">
              <a:lnSpc>
                <a:spcPct val="100000"/>
              </a:lnSpc>
              <a:spcBef>
                <a:spcPts val="0"/>
              </a:spcBef>
              <a:spcAft>
                <a:spcPts val="0"/>
              </a:spcAft>
              <a:buClr>
                <a:schemeClr val="dk1"/>
              </a:buClr>
              <a:buSzPts val="1200"/>
              <a:buFont typeface="Arimo"/>
              <a:buChar char="■"/>
              <a:defRPr b="0" i="0" sz="1200" u="none" cap="none" strike="noStrike">
                <a:solidFill>
                  <a:schemeClr val="dk1"/>
                </a:solidFill>
                <a:latin typeface="Arimo"/>
                <a:ea typeface="Arimo"/>
                <a:cs typeface="Arimo"/>
                <a:sym typeface="Arimo"/>
              </a:defRPr>
            </a:lvl9pPr>
          </a:lstStyle>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4.pn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32.png"/><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31.png"/><Relationship Id="rId4" Type="http://schemas.openxmlformats.org/officeDocument/2006/relationships/image" Target="../media/image3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image" Target="../media/image1.png"/><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image" Target="../media/image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2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1.png"/><Relationship Id="rId4" Type="http://schemas.openxmlformats.org/officeDocument/2006/relationships/image" Target="../media/image1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 Id="rId3" Type="http://schemas.openxmlformats.org/officeDocument/2006/relationships/image" Target="../media/image2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4.png"/><Relationship Id="rId4" Type="http://schemas.openxmlformats.org/officeDocument/2006/relationships/image" Target="../media/image1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 Id="rId3" Type="http://schemas.openxmlformats.org/officeDocument/2006/relationships/image" Target="../media/image2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5.png"/><Relationship Id="rId4" Type="http://schemas.openxmlformats.org/officeDocument/2006/relationships/image" Target="../media/image1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4.xml"/><Relationship Id="rId3" Type="http://schemas.openxmlformats.org/officeDocument/2006/relationships/image" Target="../media/image3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5.xml"/><Relationship Id="rId3" Type="http://schemas.openxmlformats.org/officeDocument/2006/relationships/image" Target="../media/image2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6.xml"/><Relationship Id="rId3" Type="http://schemas.openxmlformats.org/officeDocument/2006/relationships/image" Target="../media/image1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7.xml"/><Relationship Id="rId3" Type="http://schemas.openxmlformats.org/officeDocument/2006/relationships/image" Target="../media/image2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8.xml"/><Relationship Id="rId3" Type="http://schemas.openxmlformats.org/officeDocument/2006/relationships/image" Target="../media/image1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3.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4.png"/><Relationship Id="rId4" Type="http://schemas.openxmlformats.org/officeDocument/2006/relationships/image" Target="../media/image28.png"/><Relationship Id="rId5"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9" name="Shape 239"/>
        <p:cNvGrpSpPr/>
        <p:nvPr/>
      </p:nvGrpSpPr>
      <p:grpSpPr>
        <a:xfrm>
          <a:off x="0" y="0"/>
          <a:ext cx="0" cy="0"/>
          <a:chOff x="0" y="0"/>
          <a:chExt cx="0" cy="0"/>
        </a:xfrm>
      </p:grpSpPr>
      <p:sp>
        <p:nvSpPr>
          <p:cNvPr id="240" name="Google Shape;240;p1"/>
          <p:cNvSpPr txBox="1"/>
          <p:nvPr>
            <p:ph type="ctrTitle"/>
          </p:nvPr>
        </p:nvSpPr>
        <p:spPr>
          <a:xfrm>
            <a:off x="692225" y="984500"/>
            <a:ext cx="5227500" cy="2578200"/>
          </a:xfrm>
          <a:prstGeom prst="rect">
            <a:avLst/>
          </a:prstGeom>
          <a:noFill/>
          <a:ln>
            <a:noFill/>
          </a:ln>
        </p:spPr>
        <p:txBody>
          <a:bodyPr anchorCtr="0" anchor="b" bIns="91425" lIns="91425" spcFirstLastPara="1" rIns="91425" wrap="square" tIns="91425">
            <a:noAutofit/>
          </a:bodyPr>
          <a:lstStyle/>
          <a:p>
            <a:pPr indent="0" lvl="0" marL="0" rtl="0" algn="l">
              <a:lnSpc>
                <a:spcPct val="80000"/>
              </a:lnSpc>
              <a:spcBef>
                <a:spcPts val="0"/>
              </a:spcBef>
              <a:spcAft>
                <a:spcPts val="0"/>
              </a:spcAft>
              <a:buSzPts val="5200"/>
              <a:buNone/>
            </a:pPr>
            <a:r>
              <a:rPr lang="en" sz="5600"/>
              <a:t>Qrious -</a:t>
            </a:r>
            <a:endParaRPr sz="5600"/>
          </a:p>
          <a:p>
            <a:pPr indent="0" lvl="0" marL="0" rtl="0" algn="l">
              <a:lnSpc>
                <a:spcPct val="80000"/>
              </a:lnSpc>
              <a:spcBef>
                <a:spcPts val="0"/>
              </a:spcBef>
              <a:spcAft>
                <a:spcPts val="0"/>
              </a:spcAft>
              <a:buSzPts val="5200"/>
              <a:buNone/>
            </a:pPr>
            <a:r>
              <a:rPr lang="en" sz="5600"/>
              <a:t>Beauty </a:t>
            </a:r>
            <a:endParaRPr sz="5600"/>
          </a:p>
          <a:p>
            <a:pPr indent="0" lvl="0" marL="0" rtl="0" algn="l">
              <a:lnSpc>
                <a:spcPct val="80000"/>
              </a:lnSpc>
              <a:spcBef>
                <a:spcPts val="0"/>
              </a:spcBef>
              <a:spcAft>
                <a:spcPts val="0"/>
              </a:spcAft>
              <a:buSzPts val="5200"/>
              <a:buNone/>
            </a:pPr>
            <a:r>
              <a:rPr lang="en" sz="5600"/>
              <a:t>Catergorization</a:t>
            </a:r>
            <a:endParaRPr sz="5600"/>
          </a:p>
        </p:txBody>
      </p:sp>
      <p:sp>
        <p:nvSpPr>
          <p:cNvPr id="241" name="Google Shape;241;p1"/>
          <p:cNvSpPr txBox="1"/>
          <p:nvPr>
            <p:ph idx="1" type="subTitle"/>
          </p:nvPr>
        </p:nvSpPr>
        <p:spPr>
          <a:xfrm>
            <a:off x="824100" y="3624150"/>
            <a:ext cx="4023300" cy="365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200"/>
              <a:buNone/>
            </a:pPr>
            <a:r>
              <a:rPr lang="en"/>
              <a:t>Daniel, JungKyu, Mhonika, Mishika, Usha</a:t>
            </a:r>
            <a:endParaRPr/>
          </a:p>
        </p:txBody>
      </p:sp>
      <p:grpSp>
        <p:nvGrpSpPr>
          <p:cNvPr id="242" name="Google Shape;242;p1"/>
          <p:cNvGrpSpPr/>
          <p:nvPr/>
        </p:nvGrpSpPr>
        <p:grpSpPr>
          <a:xfrm>
            <a:off x="5922001" y="1098800"/>
            <a:ext cx="3238851" cy="3276600"/>
            <a:chOff x="5922001" y="1327400"/>
            <a:chExt cx="3238851" cy="3276600"/>
          </a:xfrm>
        </p:grpSpPr>
        <p:grpSp>
          <p:nvGrpSpPr>
            <p:cNvPr id="243" name="Google Shape;243;p1"/>
            <p:cNvGrpSpPr/>
            <p:nvPr/>
          </p:nvGrpSpPr>
          <p:grpSpPr>
            <a:xfrm>
              <a:off x="7066991" y="1327400"/>
              <a:ext cx="1619908" cy="3276206"/>
              <a:chOff x="7066991" y="1327400"/>
              <a:chExt cx="1619908" cy="3276206"/>
            </a:xfrm>
          </p:grpSpPr>
          <p:sp>
            <p:nvSpPr>
              <p:cNvPr id="244" name="Google Shape;244;p1"/>
              <p:cNvSpPr/>
              <p:nvPr/>
            </p:nvSpPr>
            <p:spPr>
              <a:xfrm>
                <a:off x="7066991" y="1327400"/>
                <a:ext cx="1619908" cy="3276206"/>
              </a:xfrm>
              <a:custGeom>
                <a:rect b="b" l="l" r="r" t="t"/>
                <a:pathLst>
                  <a:path extrusionOk="0" h="26379" w="13043">
                    <a:moveTo>
                      <a:pt x="2135" y="1"/>
                    </a:moveTo>
                    <a:cubicBezTo>
                      <a:pt x="954" y="1"/>
                      <a:pt x="0" y="954"/>
                      <a:pt x="0" y="2133"/>
                    </a:cubicBezTo>
                    <a:lnTo>
                      <a:pt x="0" y="24246"/>
                    </a:lnTo>
                    <a:cubicBezTo>
                      <a:pt x="0" y="24433"/>
                      <a:pt x="24" y="24621"/>
                      <a:pt x="72" y="24794"/>
                    </a:cubicBezTo>
                    <a:cubicBezTo>
                      <a:pt x="92" y="24871"/>
                      <a:pt x="118" y="24945"/>
                      <a:pt x="144" y="25017"/>
                    </a:cubicBezTo>
                    <a:cubicBezTo>
                      <a:pt x="195" y="25154"/>
                      <a:pt x="265" y="25288"/>
                      <a:pt x="346" y="25411"/>
                    </a:cubicBezTo>
                    <a:cubicBezTo>
                      <a:pt x="603" y="25807"/>
                      <a:pt x="987" y="26110"/>
                      <a:pt x="1444" y="26266"/>
                    </a:cubicBezTo>
                    <a:cubicBezTo>
                      <a:pt x="1660" y="26340"/>
                      <a:pt x="1895" y="26379"/>
                      <a:pt x="2135" y="26379"/>
                    </a:cubicBezTo>
                    <a:lnTo>
                      <a:pt x="10913" y="26379"/>
                    </a:lnTo>
                    <a:cubicBezTo>
                      <a:pt x="12090" y="26379"/>
                      <a:pt x="13043" y="25425"/>
                      <a:pt x="13043" y="24246"/>
                    </a:cubicBezTo>
                    <a:lnTo>
                      <a:pt x="13043" y="2133"/>
                    </a:lnTo>
                    <a:cubicBezTo>
                      <a:pt x="13043" y="956"/>
                      <a:pt x="12085" y="3"/>
                      <a:pt x="1091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 name="Google Shape;245;p1"/>
              <p:cNvSpPr/>
              <p:nvPr/>
            </p:nvSpPr>
            <p:spPr>
              <a:xfrm>
                <a:off x="7159767" y="1407384"/>
                <a:ext cx="1434481" cy="3116612"/>
              </a:xfrm>
              <a:custGeom>
                <a:rect b="b" l="l" r="r" t="t"/>
                <a:pathLst>
                  <a:path extrusionOk="0" h="25094" w="11550">
                    <a:moveTo>
                      <a:pt x="493" y="0"/>
                    </a:moveTo>
                    <a:cubicBezTo>
                      <a:pt x="219" y="0"/>
                      <a:pt x="0" y="224"/>
                      <a:pt x="0" y="492"/>
                    </a:cubicBezTo>
                    <a:lnTo>
                      <a:pt x="0" y="24601"/>
                    </a:lnTo>
                    <a:cubicBezTo>
                      <a:pt x="0" y="24875"/>
                      <a:pt x="224" y="25093"/>
                      <a:pt x="493" y="25093"/>
                    </a:cubicBezTo>
                    <a:lnTo>
                      <a:pt x="11057" y="25093"/>
                    </a:lnTo>
                    <a:cubicBezTo>
                      <a:pt x="11326" y="25093"/>
                      <a:pt x="11549" y="24870"/>
                      <a:pt x="11549" y="24601"/>
                    </a:cubicBezTo>
                    <a:lnTo>
                      <a:pt x="11549" y="492"/>
                    </a:lnTo>
                    <a:cubicBezTo>
                      <a:pt x="11549" y="221"/>
                      <a:pt x="11326" y="0"/>
                      <a:pt x="11057"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 name="Google Shape;246;p1"/>
              <p:cNvSpPr/>
              <p:nvPr/>
            </p:nvSpPr>
            <p:spPr>
              <a:xfrm>
                <a:off x="7599680" y="4378085"/>
                <a:ext cx="503000" cy="19499"/>
              </a:xfrm>
              <a:custGeom>
                <a:rect b="b" l="l" r="r" t="t"/>
                <a:pathLst>
                  <a:path extrusionOk="0" h="157" w="4050">
                    <a:moveTo>
                      <a:pt x="20" y="0"/>
                    </a:moveTo>
                    <a:cubicBezTo>
                      <a:pt x="10" y="0"/>
                      <a:pt x="0" y="7"/>
                      <a:pt x="0" y="19"/>
                    </a:cubicBezTo>
                    <a:lnTo>
                      <a:pt x="0" y="139"/>
                    </a:lnTo>
                    <a:cubicBezTo>
                      <a:pt x="0" y="149"/>
                      <a:pt x="8" y="156"/>
                      <a:pt x="20" y="156"/>
                    </a:cubicBezTo>
                    <a:lnTo>
                      <a:pt x="4030" y="156"/>
                    </a:lnTo>
                    <a:cubicBezTo>
                      <a:pt x="4042" y="156"/>
                      <a:pt x="4049" y="149"/>
                      <a:pt x="4047" y="139"/>
                    </a:cubicBezTo>
                    <a:lnTo>
                      <a:pt x="4047" y="19"/>
                    </a:lnTo>
                    <a:cubicBezTo>
                      <a:pt x="4047" y="10"/>
                      <a:pt x="4042" y="0"/>
                      <a:pt x="4028"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 name="Google Shape;247;p1"/>
              <p:cNvSpPr/>
              <p:nvPr/>
            </p:nvSpPr>
            <p:spPr>
              <a:xfrm>
                <a:off x="7467781" y="1338205"/>
                <a:ext cx="818337" cy="155495"/>
              </a:xfrm>
              <a:custGeom>
                <a:rect b="b" l="l" r="r" t="t"/>
                <a:pathLst>
                  <a:path extrusionOk="0" h="1252" w="6589">
                    <a:moveTo>
                      <a:pt x="6588" y="0"/>
                    </a:moveTo>
                    <a:lnTo>
                      <a:pt x="1" y="156"/>
                    </a:lnTo>
                    <a:lnTo>
                      <a:pt x="1" y="519"/>
                    </a:lnTo>
                    <a:cubicBezTo>
                      <a:pt x="1" y="925"/>
                      <a:pt x="328" y="1251"/>
                      <a:pt x="733" y="1251"/>
                    </a:cubicBezTo>
                    <a:lnTo>
                      <a:pt x="5856" y="1251"/>
                    </a:lnTo>
                    <a:cubicBezTo>
                      <a:pt x="6259" y="1251"/>
                      <a:pt x="6588" y="925"/>
                      <a:pt x="6588" y="519"/>
                    </a:cubicBezTo>
                    <a:lnTo>
                      <a:pt x="6588"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 name="Google Shape;248;p1"/>
              <p:cNvSpPr/>
              <p:nvPr/>
            </p:nvSpPr>
            <p:spPr>
              <a:xfrm>
                <a:off x="8127898" y="1396951"/>
                <a:ext cx="26951" cy="26951"/>
              </a:xfrm>
              <a:custGeom>
                <a:rect b="b" l="l" r="r" t="t"/>
                <a:pathLst>
                  <a:path extrusionOk="0" h="217" w="217">
                    <a:moveTo>
                      <a:pt x="109" y="0"/>
                    </a:moveTo>
                    <a:cubicBezTo>
                      <a:pt x="49" y="0"/>
                      <a:pt x="0" y="48"/>
                      <a:pt x="0" y="108"/>
                    </a:cubicBezTo>
                    <a:cubicBezTo>
                      <a:pt x="0" y="168"/>
                      <a:pt x="49" y="216"/>
                      <a:pt x="109" y="216"/>
                    </a:cubicBezTo>
                    <a:cubicBezTo>
                      <a:pt x="169" y="216"/>
                      <a:pt x="217" y="168"/>
                      <a:pt x="217" y="108"/>
                    </a:cubicBezTo>
                    <a:cubicBezTo>
                      <a:pt x="217" y="48"/>
                      <a:pt x="169" y="0"/>
                      <a:pt x="109"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 name="Google Shape;249;p1"/>
              <p:cNvSpPr/>
              <p:nvPr/>
            </p:nvSpPr>
            <p:spPr>
              <a:xfrm>
                <a:off x="7735429" y="1397448"/>
                <a:ext cx="280686" cy="27075"/>
              </a:xfrm>
              <a:custGeom>
                <a:rect b="b" l="l" r="r" t="t"/>
                <a:pathLst>
                  <a:path extrusionOk="0" h="218" w="2260">
                    <a:moveTo>
                      <a:pt x="108" y="1"/>
                    </a:moveTo>
                    <a:cubicBezTo>
                      <a:pt x="48" y="1"/>
                      <a:pt x="0" y="49"/>
                      <a:pt x="0" y="109"/>
                    </a:cubicBezTo>
                    <a:cubicBezTo>
                      <a:pt x="0" y="169"/>
                      <a:pt x="48" y="217"/>
                      <a:pt x="108" y="217"/>
                    </a:cubicBezTo>
                    <a:lnTo>
                      <a:pt x="2149" y="217"/>
                    </a:lnTo>
                    <a:cubicBezTo>
                      <a:pt x="2210" y="217"/>
                      <a:pt x="2260" y="164"/>
                      <a:pt x="2258" y="109"/>
                    </a:cubicBezTo>
                    <a:cubicBezTo>
                      <a:pt x="2258" y="49"/>
                      <a:pt x="2210" y="1"/>
                      <a:pt x="2149"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 name="Google Shape;250;p1"/>
              <p:cNvSpPr/>
              <p:nvPr/>
            </p:nvSpPr>
            <p:spPr>
              <a:xfrm>
                <a:off x="7264964" y="1628954"/>
                <a:ext cx="1221855" cy="605587"/>
              </a:xfrm>
              <a:custGeom>
                <a:rect b="b" l="l" r="r" t="t"/>
                <a:pathLst>
                  <a:path extrusionOk="0" h="4876" w="9838">
                    <a:moveTo>
                      <a:pt x="183" y="0"/>
                    </a:moveTo>
                    <a:cubicBezTo>
                      <a:pt x="80" y="0"/>
                      <a:pt x="1" y="82"/>
                      <a:pt x="1" y="183"/>
                    </a:cubicBezTo>
                    <a:lnTo>
                      <a:pt x="1" y="4691"/>
                    </a:lnTo>
                    <a:cubicBezTo>
                      <a:pt x="1" y="4794"/>
                      <a:pt x="80" y="4876"/>
                      <a:pt x="183" y="4876"/>
                    </a:cubicBezTo>
                    <a:lnTo>
                      <a:pt x="9655" y="4876"/>
                    </a:lnTo>
                    <a:cubicBezTo>
                      <a:pt x="9756" y="4876"/>
                      <a:pt x="9837" y="4794"/>
                      <a:pt x="9837" y="4691"/>
                    </a:cubicBezTo>
                    <a:lnTo>
                      <a:pt x="9837" y="183"/>
                    </a:lnTo>
                    <a:cubicBezTo>
                      <a:pt x="9837" y="82"/>
                      <a:pt x="9756" y="0"/>
                      <a:pt x="9655" y="0"/>
                    </a:cubicBezTo>
                    <a:close/>
                  </a:path>
                </a:pathLst>
              </a:custGeom>
              <a:solidFill>
                <a:srgbClr val="76B8F4">
                  <a:alpha val="2039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 name="Google Shape;251;p1"/>
              <p:cNvSpPr/>
              <p:nvPr/>
            </p:nvSpPr>
            <p:spPr>
              <a:xfrm>
                <a:off x="7874408" y="2019682"/>
                <a:ext cx="529454" cy="143324"/>
              </a:xfrm>
              <a:custGeom>
                <a:rect b="b" l="l" r="r" t="t"/>
                <a:pathLst>
                  <a:path extrusionOk="0" h="1154" w="4263">
                    <a:moveTo>
                      <a:pt x="577" y="0"/>
                    </a:moveTo>
                    <a:cubicBezTo>
                      <a:pt x="260" y="0"/>
                      <a:pt x="0" y="257"/>
                      <a:pt x="0" y="577"/>
                    </a:cubicBezTo>
                    <a:cubicBezTo>
                      <a:pt x="0" y="894"/>
                      <a:pt x="260" y="1153"/>
                      <a:pt x="577" y="1153"/>
                    </a:cubicBezTo>
                    <a:lnTo>
                      <a:pt x="3687" y="1153"/>
                    </a:lnTo>
                    <a:cubicBezTo>
                      <a:pt x="4006" y="1153"/>
                      <a:pt x="4263" y="894"/>
                      <a:pt x="4263" y="577"/>
                    </a:cubicBezTo>
                    <a:cubicBezTo>
                      <a:pt x="4263" y="257"/>
                      <a:pt x="4006" y="0"/>
                      <a:pt x="368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 name="Google Shape;252;p1"/>
              <p:cNvSpPr/>
              <p:nvPr/>
            </p:nvSpPr>
            <p:spPr>
              <a:xfrm>
                <a:off x="7874035" y="1725828"/>
                <a:ext cx="529827" cy="54523"/>
              </a:xfrm>
              <a:custGeom>
                <a:rect b="b" l="l" r="r" t="t"/>
                <a:pathLst>
                  <a:path extrusionOk="0" h="439" w="4266">
                    <a:moveTo>
                      <a:pt x="219" y="1"/>
                    </a:moveTo>
                    <a:cubicBezTo>
                      <a:pt x="99" y="1"/>
                      <a:pt x="1" y="99"/>
                      <a:pt x="1" y="220"/>
                    </a:cubicBezTo>
                    <a:cubicBezTo>
                      <a:pt x="1" y="340"/>
                      <a:pt x="99" y="438"/>
                      <a:pt x="219" y="438"/>
                    </a:cubicBezTo>
                    <a:lnTo>
                      <a:pt x="4047" y="438"/>
                    </a:lnTo>
                    <a:cubicBezTo>
                      <a:pt x="4167" y="438"/>
                      <a:pt x="4266" y="340"/>
                      <a:pt x="4266" y="220"/>
                    </a:cubicBezTo>
                    <a:cubicBezTo>
                      <a:pt x="4266" y="99"/>
                      <a:pt x="4167" y="1"/>
                      <a:pt x="4047" y="1"/>
                    </a:cubicBezTo>
                    <a:close/>
                  </a:path>
                </a:pathLst>
              </a:custGeom>
              <a:solidFill>
                <a:srgbClr val="76B8F4">
                  <a:alpha val="2039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 name="Google Shape;253;p1"/>
              <p:cNvSpPr/>
              <p:nvPr/>
            </p:nvSpPr>
            <p:spPr>
              <a:xfrm>
                <a:off x="7874408" y="1815624"/>
                <a:ext cx="529454" cy="54150"/>
              </a:xfrm>
              <a:custGeom>
                <a:rect b="b" l="l" r="r" t="t"/>
                <a:pathLst>
                  <a:path extrusionOk="0" h="436" w="4263">
                    <a:moveTo>
                      <a:pt x="65" y="1"/>
                    </a:moveTo>
                    <a:cubicBezTo>
                      <a:pt x="31" y="1"/>
                      <a:pt x="0" y="27"/>
                      <a:pt x="0" y="63"/>
                    </a:cubicBezTo>
                    <a:lnTo>
                      <a:pt x="0" y="373"/>
                    </a:lnTo>
                    <a:cubicBezTo>
                      <a:pt x="0" y="407"/>
                      <a:pt x="29" y="436"/>
                      <a:pt x="65" y="436"/>
                    </a:cubicBezTo>
                    <a:lnTo>
                      <a:pt x="4200" y="436"/>
                    </a:lnTo>
                    <a:cubicBezTo>
                      <a:pt x="4236" y="436"/>
                      <a:pt x="4263" y="407"/>
                      <a:pt x="4263" y="373"/>
                    </a:cubicBezTo>
                    <a:lnTo>
                      <a:pt x="4263" y="63"/>
                    </a:lnTo>
                    <a:cubicBezTo>
                      <a:pt x="4263" y="32"/>
                      <a:pt x="4236" y="1"/>
                      <a:pt x="4200" y="1"/>
                    </a:cubicBezTo>
                    <a:close/>
                  </a:path>
                </a:pathLst>
              </a:custGeom>
              <a:solidFill>
                <a:srgbClr val="76B8F4">
                  <a:alpha val="2039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 name="Google Shape;254;p1"/>
              <p:cNvSpPr/>
              <p:nvPr/>
            </p:nvSpPr>
            <p:spPr>
              <a:xfrm>
                <a:off x="7874408" y="1904550"/>
                <a:ext cx="399171" cy="54399"/>
              </a:xfrm>
              <a:custGeom>
                <a:rect b="b" l="l" r="r" t="t"/>
                <a:pathLst>
                  <a:path extrusionOk="0" h="438" w="3214">
                    <a:moveTo>
                      <a:pt x="219" y="0"/>
                    </a:moveTo>
                    <a:cubicBezTo>
                      <a:pt x="99" y="0"/>
                      <a:pt x="0" y="99"/>
                      <a:pt x="0" y="219"/>
                    </a:cubicBezTo>
                    <a:cubicBezTo>
                      <a:pt x="0" y="339"/>
                      <a:pt x="99" y="438"/>
                      <a:pt x="219" y="438"/>
                    </a:cubicBezTo>
                    <a:lnTo>
                      <a:pt x="2992" y="438"/>
                    </a:lnTo>
                    <a:cubicBezTo>
                      <a:pt x="3113" y="438"/>
                      <a:pt x="3211" y="341"/>
                      <a:pt x="3213" y="219"/>
                    </a:cubicBezTo>
                    <a:cubicBezTo>
                      <a:pt x="3213" y="99"/>
                      <a:pt x="3113" y="0"/>
                      <a:pt x="2992" y="0"/>
                    </a:cubicBezTo>
                    <a:close/>
                  </a:path>
                </a:pathLst>
              </a:custGeom>
              <a:solidFill>
                <a:srgbClr val="76B8F4">
                  <a:alpha val="2039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 name="Google Shape;255;p1"/>
              <p:cNvSpPr/>
              <p:nvPr/>
            </p:nvSpPr>
            <p:spPr>
              <a:xfrm>
                <a:off x="7383077" y="1763212"/>
                <a:ext cx="418297" cy="337445"/>
              </a:xfrm>
              <a:custGeom>
                <a:rect b="b" l="l" r="r" t="t"/>
                <a:pathLst>
                  <a:path extrusionOk="0" h="2717" w="3368">
                    <a:moveTo>
                      <a:pt x="1150" y="1"/>
                    </a:moveTo>
                    <a:cubicBezTo>
                      <a:pt x="1148" y="1"/>
                      <a:pt x="1146" y="1"/>
                      <a:pt x="1144" y="3"/>
                    </a:cubicBezTo>
                    <a:lnTo>
                      <a:pt x="774" y="216"/>
                    </a:lnTo>
                    <a:lnTo>
                      <a:pt x="18" y="843"/>
                    </a:lnTo>
                    <a:cubicBezTo>
                      <a:pt x="3" y="855"/>
                      <a:pt x="1" y="877"/>
                      <a:pt x="15" y="891"/>
                    </a:cubicBezTo>
                    <a:lnTo>
                      <a:pt x="383" y="1314"/>
                    </a:lnTo>
                    <a:cubicBezTo>
                      <a:pt x="390" y="1321"/>
                      <a:pt x="400" y="1326"/>
                      <a:pt x="410" y="1326"/>
                    </a:cubicBezTo>
                    <a:cubicBezTo>
                      <a:pt x="415" y="1326"/>
                      <a:pt x="421" y="1325"/>
                      <a:pt x="426" y="1321"/>
                    </a:cubicBezTo>
                    <a:lnTo>
                      <a:pt x="772" y="1090"/>
                    </a:lnTo>
                    <a:lnTo>
                      <a:pt x="772" y="2702"/>
                    </a:lnTo>
                    <a:cubicBezTo>
                      <a:pt x="772" y="2707"/>
                      <a:pt x="774" y="2716"/>
                      <a:pt x="784" y="2716"/>
                    </a:cubicBezTo>
                    <a:lnTo>
                      <a:pt x="2592" y="2716"/>
                    </a:lnTo>
                    <a:cubicBezTo>
                      <a:pt x="2597" y="2716"/>
                      <a:pt x="2604" y="2711"/>
                      <a:pt x="2604" y="2702"/>
                    </a:cubicBezTo>
                    <a:lnTo>
                      <a:pt x="2604" y="1093"/>
                    </a:lnTo>
                    <a:lnTo>
                      <a:pt x="2948" y="1323"/>
                    </a:lnTo>
                    <a:cubicBezTo>
                      <a:pt x="2955" y="1327"/>
                      <a:pt x="2962" y="1329"/>
                      <a:pt x="2968" y="1329"/>
                    </a:cubicBezTo>
                    <a:cubicBezTo>
                      <a:pt x="2978" y="1329"/>
                      <a:pt x="2986" y="1326"/>
                      <a:pt x="2993" y="1319"/>
                    </a:cubicBezTo>
                    <a:lnTo>
                      <a:pt x="3361" y="894"/>
                    </a:lnTo>
                    <a:cubicBezTo>
                      <a:pt x="3368" y="879"/>
                      <a:pt x="3365" y="855"/>
                      <a:pt x="3351" y="843"/>
                    </a:cubicBezTo>
                    <a:lnTo>
                      <a:pt x="2595" y="216"/>
                    </a:lnTo>
                    <a:lnTo>
                      <a:pt x="2225" y="3"/>
                    </a:lnTo>
                    <a:cubicBezTo>
                      <a:pt x="2222" y="2"/>
                      <a:pt x="2220" y="2"/>
                      <a:pt x="2219" y="2"/>
                    </a:cubicBezTo>
                    <a:cubicBezTo>
                      <a:pt x="2213" y="2"/>
                      <a:pt x="2210" y="5"/>
                      <a:pt x="2210" y="12"/>
                    </a:cubicBezTo>
                    <a:cubicBezTo>
                      <a:pt x="2201" y="293"/>
                      <a:pt x="1968" y="519"/>
                      <a:pt x="1684" y="519"/>
                    </a:cubicBezTo>
                    <a:cubicBezTo>
                      <a:pt x="1403" y="519"/>
                      <a:pt x="1168" y="293"/>
                      <a:pt x="1158" y="12"/>
                    </a:cubicBezTo>
                    <a:cubicBezTo>
                      <a:pt x="1158" y="5"/>
                      <a:pt x="1155" y="1"/>
                      <a:pt x="115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 name="Google Shape;256;p1"/>
              <p:cNvSpPr/>
              <p:nvPr/>
            </p:nvSpPr>
            <p:spPr>
              <a:xfrm>
                <a:off x="7264964" y="2308940"/>
                <a:ext cx="1221855" cy="605587"/>
              </a:xfrm>
              <a:custGeom>
                <a:rect b="b" l="l" r="r" t="t"/>
                <a:pathLst>
                  <a:path extrusionOk="0" h="4876" w="9838">
                    <a:moveTo>
                      <a:pt x="183" y="1"/>
                    </a:moveTo>
                    <a:cubicBezTo>
                      <a:pt x="80" y="1"/>
                      <a:pt x="1" y="83"/>
                      <a:pt x="1" y="183"/>
                    </a:cubicBezTo>
                    <a:lnTo>
                      <a:pt x="1" y="4693"/>
                    </a:lnTo>
                    <a:cubicBezTo>
                      <a:pt x="1" y="4794"/>
                      <a:pt x="80" y="4876"/>
                      <a:pt x="183" y="4876"/>
                    </a:cubicBezTo>
                    <a:lnTo>
                      <a:pt x="9655" y="4876"/>
                    </a:lnTo>
                    <a:cubicBezTo>
                      <a:pt x="9756" y="4876"/>
                      <a:pt x="9837" y="4794"/>
                      <a:pt x="9837" y="4693"/>
                    </a:cubicBezTo>
                    <a:lnTo>
                      <a:pt x="9837" y="183"/>
                    </a:lnTo>
                    <a:cubicBezTo>
                      <a:pt x="9837" y="83"/>
                      <a:pt x="9756" y="1"/>
                      <a:pt x="9655" y="1"/>
                    </a:cubicBezTo>
                    <a:close/>
                  </a:path>
                </a:pathLst>
              </a:custGeom>
              <a:solidFill>
                <a:srgbClr val="76B8F4">
                  <a:alpha val="2039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 name="Google Shape;257;p1"/>
              <p:cNvSpPr/>
              <p:nvPr/>
            </p:nvSpPr>
            <p:spPr>
              <a:xfrm>
                <a:off x="7874408" y="2699668"/>
                <a:ext cx="529454" cy="143324"/>
              </a:xfrm>
              <a:custGeom>
                <a:rect b="b" l="l" r="r" t="t"/>
                <a:pathLst>
                  <a:path extrusionOk="0" h="1154" w="4263">
                    <a:moveTo>
                      <a:pt x="577" y="1"/>
                    </a:moveTo>
                    <a:cubicBezTo>
                      <a:pt x="260" y="1"/>
                      <a:pt x="0" y="258"/>
                      <a:pt x="0" y="577"/>
                    </a:cubicBezTo>
                    <a:cubicBezTo>
                      <a:pt x="0" y="894"/>
                      <a:pt x="260" y="1154"/>
                      <a:pt x="577" y="1154"/>
                    </a:cubicBezTo>
                    <a:lnTo>
                      <a:pt x="3687" y="1154"/>
                    </a:lnTo>
                    <a:cubicBezTo>
                      <a:pt x="4006" y="1154"/>
                      <a:pt x="4263" y="894"/>
                      <a:pt x="4263" y="577"/>
                    </a:cubicBezTo>
                    <a:cubicBezTo>
                      <a:pt x="4263" y="258"/>
                      <a:pt x="4006" y="1"/>
                      <a:pt x="368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 name="Google Shape;258;p1"/>
              <p:cNvSpPr/>
              <p:nvPr/>
            </p:nvSpPr>
            <p:spPr>
              <a:xfrm>
                <a:off x="7874035" y="2405939"/>
                <a:ext cx="529827" cy="54399"/>
              </a:xfrm>
              <a:custGeom>
                <a:rect b="b" l="l" r="r" t="t"/>
                <a:pathLst>
                  <a:path extrusionOk="0" h="438" w="4266">
                    <a:moveTo>
                      <a:pt x="219" y="0"/>
                    </a:moveTo>
                    <a:cubicBezTo>
                      <a:pt x="99" y="0"/>
                      <a:pt x="1" y="99"/>
                      <a:pt x="1" y="219"/>
                    </a:cubicBezTo>
                    <a:cubicBezTo>
                      <a:pt x="1" y="339"/>
                      <a:pt x="99" y="437"/>
                      <a:pt x="219" y="437"/>
                    </a:cubicBezTo>
                    <a:lnTo>
                      <a:pt x="4047" y="437"/>
                    </a:lnTo>
                    <a:cubicBezTo>
                      <a:pt x="4167" y="437"/>
                      <a:pt x="4266" y="339"/>
                      <a:pt x="4266" y="219"/>
                    </a:cubicBezTo>
                    <a:cubicBezTo>
                      <a:pt x="4266" y="99"/>
                      <a:pt x="4167" y="0"/>
                      <a:pt x="4047" y="0"/>
                    </a:cubicBezTo>
                    <a:close/>
                  </a:path>
                </a:pathLst>
              </a:custGeom>
              <a:solidFill>
                <a:srgbClr val="76B8F4">
                  <a:alpha val="2039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 name="Google Shape;259;p1"/>
              <p:cNvSpPr/>
              <p:nvPr/>
            </p:nvSpPr>
            <p:spPr>
              <a:xfrm>
                <a:off x="7874035" y="2495113"/>
                <a:ext cx="529827" cy="54399"/>
              </a:xfrm>
              <a:custGeom>
                <a:rect b="b" l="l" r="r" t="t"/>
                <a:pathLst>
                  <a:path extrusionOk="0" h="438" w="4266">
                    <a:moveTo>
                      <a:pt x="219" y="0"/>
                    </a:moveTo>
                    <a:cubicBezTo>
                      <a:pt x="99" y="0"/>
                      <a:pt x="1" y="99"/>
                      <a:pt x="1" y="219"/>
                    </a:cubicBezTo>
                    <a:cubicBezTo>
                      <a:pt x="1" y="339"/>
                      <a:pt x="99" y="438"/>
                      <a:pt x="219" y="438"/>
                    </a:cubicBezTo>
                    <a:lnTo>
                      <a:pt x="4047" y="438"/>
                    </a:lnTo>
                    <a:cubicBezTo>
                      <a:pt x="4167" y="438"/>
                      <a:pt x="4266" y="341"/>
                      <a:pt x="4266" y="219"/>
                    </a:cubicBezTo>
                    <a:cubicBezTo>
                      <a:pt x="4266" y="99"/>
                      <a:pt x="4167" y="0"/>
                      <a:pt x="4047" y="0"/>
                    </a:cubicBezTo>
                    <a:close/>
                  </a:path>
                </a:pathLst>
              </a:custGeom>
              <a:solidFill>
                <a:srgbClr val="76B8F4">
                  <a:alpha val="2039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 name="Google Shape;260;p1"/>
              <p:cNvSpPr/>
              <p:nvPr/>
            </p:nvSpPr>
            <p:spPr>
              <a:xfrm>
                <a:off x="7874408" y="2584536"/>
                <a:ext cx="399171" cy="54399"/>
              </a:xfrm>
              <a:custGeom>
                <a:rect b="b" l="l" r="r" t="t"/>
                <a:pathLst>
                  <a:path extrusionOk="0" h="438" w="3214">
                    <a:moveTo>
                      <a:pt x="219" y="1"/>
                    </a:moveTo>
                    <a:cubicBezTo>
                      <a:pt x="99" y="1"/>
                      <a:pt x="0" y="99"/>
                      <a:pt x="0" y="219"/>
                    </a:cubicBezTo>
                    <a:cubicBezTo>
                      <a:pt x="0" y="340"/>
                      <a:pt x="99" y="438"/>
                      <a:pt x="219" y="438"/>
                    </a:cubicBezTo>
                    <a:lnTo>
                      <a:pt x="2992" y="438"/>
                    </a:lnTo>
                    <a:cubicBezTo>
                      <a:pt x="3113" y="438"/>
                      <a:pt x="3211" y="342"/>
                      <a:pt x="3213" y="219"/>
                    </a:cubicBezTo>
                    <a:cubicBezTo>
                      <a:pt x="3213" y="99"/>
                      <a:pt x="3113" y="1"/>
                      <a:pt x="2992" y="1"/>
                    </a:cubicBezTo>
                    <a:close/>
                  </a:path>
                </a:pathLst>
              </a:custGeom>
              <a:solidFill>
                <a:srgbClr val="76B8F4">
                  <a:alpha val="2039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 name="Google Shape;261;p1"/>
              <p:cNvSpPr/>
              <p:nvPr/>
            </p:nvSpPr>
            <p:spPr>
              <a:xfrm>
                <a:off x="7382208" y="2443198"/>
                <a:ext cx="419167" cy="337445"/>
              </a:xfrm>
              <a:custGeom>
                <a:rect b="b" l="l" r="r" t="t"/>
                <a:pathLst>
                  <a:path extrusionOk="0" h="2717" w="3375">
                    <a:moveTo>
                      <a:pt x="1157" y="0"/>
                    </a:moveTo>
                    <a:cubicBezTo>
                      <a:pt x="1155" y="0"/>
                      <a:pt x="1153" y="1"/>
                      <a:pt x="1151" y="3"/>
                    </a:cubicBezTo>
                    <a:lnTo>
                      <a:pt x="781" y="217"/>
                    </a:lnTo>
                    <a:lnTo>
                      <a:pt x="20" y="844"/>
                    </a:lnTo>
                    <a:cubicBezTo>
                      <a:pt x="6" y="856"/>
                      <a:pt x="1" y="877"/>
                      <a:pt x="18" y="892"/>
                    </a:cubicBezTo>
                    <a:lnTo>
                      <a:pt x="383" y="1314"/>
                    </a:lnTo>
                    <a:cubicBezTo>
                      <a:pt x="390" y="1322"/>
                      <a:pt x="401" y="1327"/>
                      <a:pt x="411" y="1327"/>
                    </a:cubicBezTo>
                    <a:cubicBezTo>
                      <a:pt x="417" y="1327"/>
                      <a:pt x="423" y="1325"/>
                      <a:pt x="428" y="1321"/>
                    </a:cubicBezTo>
                    <a:lnTo>
                      <a:pt x="774" y="1091"/>
                    </a:lnTo>
                    <a:lnTo>
                      <a:pt x="774" y="2702"/>
                    </a:lnTo>
                    <a:cubicBezTo>
                      <a:pt x="774" y="2707"/>
                      <a:pt x="776" y="2717"/>
                      <a:pt x="786" y="2717"/>
                    </a:cubicBezTo>
                    <a:lnTo>
                      <a:pt x="2592" y="2717"/>
                    </a:lnTo>
                    <a:cubicBezTo>
                      <a:pt x="2599" y="2717"/>
                      <a:pt x="2604" y="2712"/>
                      <a:pt x="2604" y="2702"/>
                    </a:cubicBezTo>
                    <a:lnTo>
                      <a:pt x="2604" y="1093"/>
                    </a:lnTo>
                    <a:lnTo>
                      <a:pt x="2950" y="1324"/>
                    </a:lnTo>
                    <a:cubicBezTo>
                      <a:pt x="2956" y="1328"/>
                      <a:pt x="2962" y="1330"/>
                      <a:pt x="2969" y="1330"/>
                    </a:cubicBezTo>
                    <a:cubicBezTo>
                      <a:pt x="2977" y="1330"/>
                      <a:pt x="2986" y="1326"/>
                      <a:pt x="2993" y="1319"/>
                    </a:cubicBezTo>
                    <a:lnTo>
                      <a:pt x="3360" y="894"/>
                    </a:lnTo>
                    <a:cubicBezTo>
                      <a:pt x="3375" y="877"/>
                      <a:pt x="3372" y="856"/>
                      <a:pt x="3358" y="844"/>
                    </a:cubicBezTo>
                    <a:lnTo>
                      <a:pt x="2602" y="217"/>
                    </a:lnTo>
                    <a:lnTo>
                      <a:pt x="2232" y="3"/>
                    </a:lnTo>
                    <a:cubicBezTo>
                      <a:pt x="2229" y="2"/>
                      <a:pt x="2227" y="2"/>
                      <a:pt x="2226" y="2"/>
                    </a:cubicBezTo>
                    <a:cubicBezTo>
                      <a:pt x="2220" y="2"/>
                      <a:pt x="2217" y="5"/>
                      <a:pt x="2217" y="13"/>
                    </a:cubicBezTo>
                    <a:cubicBezTo>
                      <a:pt x="2208" y="294"/>
                      <a:pt x="1975" y="519"/>
                      <a:pt x="1691" y="519"/>
                    </a:cubicBezTo>
                    <a:cubicBezTo>
                      <a:pt x="1410" y="519"/>
                      <a:pt x="1175" y="294"/>
                      <a:pt x="1165" y="13"/>
                    </a:cubicBezTo>
                    <a:cubicBezTo>
                      <a:pt x="1165" y="6"/>
                      <a:pt x="1162" y="0"/>
                      <a:pt x="1157"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 name="Google Shape;262;p1"/>
              <p:cNvSpPr/>
              <p:nvPr/>
            </p:nvSpPr>
            <p:spPr>
              <a:xfrm>
                <a:off x="7264964" y="2989050"/>
                <a:ext cx="1221855" cy="605587"/>
              </a:xfrm>
              <a:custGeom>
                <a:rect b="b" l="l" r="r" t="t"/>
                <a:pathLst>
                  <a:path extrusionOk="0" h="4876" w="9838">
                    <a:moveTo>
                      <a:pt x="183" y="0"/>
                    </a:moveTo>
                    <a:cubicBezTo>
                      <a:pt x="80" y="0"/>
                      <a:pt x="1" y="82"/>
                      <a:pt x="1" y="183"/>
                    </a:cubicBezTo>
                    <a:lnTo>
                      <a:pt x="1" y="4693"/>
                    </a:lnTo>
                    <a:cubicBezTo>
                      <a:pt x="1" y="4794"/>
                      <a:pt x="80" y="4875"/>
                      <a:pt x="183" y="4875"/>
                    </a:cubicBezTo>
                    <a:lnTo>
                      <a:pt x="9655" y="4875"/>
                    </a:lnTo>
                    <a:cubicBezTo>
                      <a:pt x="9756" y="4875"/>
                      <a:pt x="9837" y="4794"/>
                      <a:pt x="9837" y="4690"/>
                    </a:cubicBezTo>
                    <a:lnTo>
                      <a:pt x="9837" y="183"/>
                    </a:lnTo>
                    <a:cubicBezTo>
                      <a:pt x="9837" y="82"/>
                      <a:pt x="9756" y="0"/>
                      <a:pt x="9655" y="0"/>
                    </a:cubicBezTo>
                    <a:close/>
                  </a:path>
                </a:pathLst>
              </a:custGeom>
              <a:solidFill>
                <a:srgbClr val="76B8F4">
                  <a:alpha val="2039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 name="Google Shape;263;p1"/>
              <p:cNvSpPr/>
              <p:nvPr/>
            </p:nvSpPr>
            <p:spPr>
              <a:xfrm>
                <a:off x="7874408" y="3379778"/>
                <a:ext cx="529454" cy="143324"/>
              </a:xfrm>
              <a:custGeom>
                <a:rect b="b" l="l" r="r" t="t"/>
                <a:pathLst>
                  <a:path extrusionOk="0" h="1154" w="4263">
                    <a:moveTo>
                      <a:pt x="577" y="0"/>
                    </a:moveTo>
                    <a:cubicBezTo>
                      <a:pt x="260" y="0"/>
                      <a:pt x="0" y="257"/>
                      <a:pt x="0" y="577"/>
                    </a:cubicBezTo>
                    <a:cubicBezTo>
                      <a:pt x="0" y="894"/>
                      <a:pt x="260" y="1153"/>
                      <a:pt x="577" y="1153"/>
                    </a:cubicBezTo>
                    <a:lnTo>
                      <a:pt x="3687" y="1153"/>
                    </a:lnTo>
                    <a:cubicBezTo>
                      <a:pt x="4006" y="1153"/>
                      <a:pt x="4263" y="894"/>
                      <a:pt x="4263" y="577"/>
                    </a:cubicBezTo>
                    <a:cubicBezTo>
                      <a:pt x="4263" y="257"/>
                      <a:pt x="4006" y="0"/>
                      <a:pt x="368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 name="Google Shape;264;p1"/>
              <p:cNvSpPr/>
              <p:nvPr/>
            </p:nvSpPr>
            <p:spPr>
              <a:xfrm>
                <a:off x="7874035" y="3085925"/>
                <a:ext cx="529827" cy="54399"/>
              </a:xfrm>
              <a:custGeom>
                <a:rect b="b" l="l" r="r" t="t"/>
                <a:pathLst>
                  <a:path extrusionOk="0" h="438" w="4266">
                    <a:moveTo>
                      <a:pt x="219" y="1"/>
                    </a:moveTo>
                    <a:cubicBezTo>
                      <a:pt x="99" y="1"/>
                      <a:pt x="1" y="99"/>
                      <a:pt x="1" y="219"/>
                    </a:cubicBezTo>
                    <a:cubicBezTo>
                      <a:pt x="1" y="339"/>
                      <a:pt x="99" y="438"/>
                      <a:pt x="219" y="438"/>
                    </a:cubicBezTo>
                    <a:lnTo>
                      <a:pt x="4047" y="438"/>
                    </a:lnTo>
                    <a:cubicBezTo>
                      <a:pt x="4167" y="438"/>
                      <a:pt x="4266" y="339"/>
                      <a:pt x="4266" y="219"/>
                    </a:cubicBezTo>
                    <a:cubicBezTo>
                      <a:pt x="4266" y="99"/>
                      <a:pt x="4167" y="1"/>
                      <a:pt x="4047" y="1"/>
                    </a:cubicBezTo>
                    <a:close/>
                  </a:path>
                </a:pathLst>
              </a:custGeom>
              <a:solidFill>
                <a:srgbClr val="76B8F4">
                  <a:alpha val="2039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 name="Google Shape;265;p1"/>
              <p:cNvSpPr/>
              <p:nvPr/>
            </p:nvSpPr>
            <p:spPr>
              <a:xfrm>
                <a:off x="7874035" y="3175099"/>
                <a:ext cx="529827" cy="54399"/>
              </a:xfrm>
              <a:custGeom>
                <a:rect b="b" l="l" r="r" t="t"/>
                <a:pathLst>
                  <a:path extrusionOk="0" h="438" w="4266">
                    <a:moveTo>
                      <a:pt x="219" y="1"/>
                    </a:moveTo>
                    <a:cubicBezTo>
                      <a:pt x="99" y="1"/>
                      <a:pt x="1" y="99"/>
                      <a:pt x="1" y="219"/>
                    </a:cubicBezTo>
                    <a:cubicBezTo>
                      <a:pt x="1" y="339"/>
                      <a:pt x="99" y="438"/>
                      <a:pt x="219" y="438"/>
                    </a:cubicBezTo>
                    <a:lnTo>
                      <a:pt x="4047" y="438"/>
                    </a:lnTo>
                    <a:cubicBezTo>
                      <a:pt x="4167" y="438"/>
                      <a:pt x="4266" y="342"/>
                      <a:pt x="4266" y="219"/>
                    </a:cubicBezTo>
                    <a:cubicBezTo>
                      <a:pt x="4266" y="99"/>
                      <a:pt x="4167" y="1"/>
                      <a:pt x="4047" y="1"/>
                    </a:cubicBezTo>
                    <a:close/>
                  </a:path>
                </a:pathLst>
              </a:custGeom>
              <a:solidFill>
                <a:srgbClr val="76B8F4">
                  <a:alpha val="2039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 name="Google Shape;266;p1"/>
              <p:cNvSpPr/>
              <p:nvPr/>
            </p:nvSpPr>
            <p:spPr>
              <a:xfrm>
                <a:off x="7874408" y="3264646"/>
                <a:ext cx="399171" cy="54399"/>
              </a:xfrm>
              <a:custGeom>
                <a:rect b="b" l="l" r="r" t="t"/>
                <a:pathLst>
                  <a:path extrusionOk="0" h="438" w="3214">
                    <a:moveTo>
                      <a:pt x="219" y="0"/>
                    </a:moveTo>
                    <a:cubicBezTo>
                      <a:pt x="99" y="0"/>
                      <a:pt x="0" y="99"/>
                      <a:pt x="0" y="219"/>
                    </a:cubicBezTo>
                    <a:cubicBezTo>
                      <a:pt x="0" y="339"/>
                      <a:pt x="99" y="437"/>
                      <a:pt x="219" y="437"/>
                    </a:cubicBezTo>
                    <a:lnTo>
                      <a:pt x="2992" y="437"/>
                    </a:lnTo>
                    <a:cubicBezTo>
                      <a:pt x="3113" y="437"/>
                      <a:pt x="3211" y="339"/>
                      <a:pt x="3213" y="219"/>
                    </a:cubicBezTo>
                    <a:cubicBezTo>
                      <a:pt x="3213" y="99"/>
                      <a:pt x="3113" y="0"/>
                      <a:pt x="2992" y="0"/>
                    </a:cubicBezTo>
                    <a:close/>
                  </a:path>
                </a:pathLst>
              </a:custGeom>
              <a:solidFill>
                <a:srgbClr val="76B8F4">
                  <a:alpha val="2039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67" name="Google Shape;267;p1"/>
              <p:cNvGrpSpPr/>
              <p:nvPr/>
            </p:nvGrpSpPr>
            <p:grpSpPr>
              <a:xfrm>
                <a:off x="7398105" y="3088657"/>
                <a:ext cx="387496" cy="371724"/>
                <a:chOff x="7550505" y="3088657"/>
                <a:chExt cx="387496" cy="371724"/>
              </a:xfrm>
            </p:grpSpPr>
            <p:sp>
              <p:nvSpPr>
                <p:cNvPr id="268" name="Google Shape;268;p1"/>
                <p:cNvSpPr/>
                <p:nvPr/>
              </p:nvSpPr>
              <p:spPr>
                <a:xfrm>
                  <a:off x="7550505" y="3123309"/>
                  <a:ext cx="387496" cy="337072"/>
                </a:xfrm>
                <a:custGeom>
                  <a:rect b="b" l="l" r="r" t="t"/>
                  <a:pathLst>
                    <a:path extrusionOk="0" h="2714" w="3120">
                      <a:moveTo>
                        <a:pt x="901" y="0"/>
                      </a:moveTo>
                      <a:lnTo>
                        <a:pt x="0" y="2714"/>
                      </a:lnTo>
                      <a:lnTo>
                        <a:pt x="3120" y="2714"/>
                      </a:lnTo>
                      <a:lnTo>
                        <a:pt x="2221"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 name="Google Shape;269;p1"/>
                <p:cNvSpPr/>
                <p:nvPr/>
              </p:nvSpPr>
              <p:spPr>
                <a:xfrm>
                  <a:off x="7662284" y="3102940"/>
                  <a:ext cx="82219" cy="20493"/>
                </a:xfrm>
                <a:custGeom>
                  <a:rect b="b" l="l" r="r" t="t"/>
                  <a:pathLst>
                    <a:path extrusionOk="0" h="165" w="662">
                      <a:moveTo>
                        <a:pt x="1" y="1"/>
                      </a:moveTo>
                      <a:lnTo>
                        <a:pt x="1" y="164"/>
                      </a:lnTo>
                      <a:lnTo>
                        <a:pt x="661" y="164"/>
                      </a:lnTo>
                      <a:lnTo>
                        <a:pt x="661"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 name="Google Shape;270;p1"/>
                <p:cNvSpPr/>
                <p:nvPr/>
              </p:nvSpPr>
              <p:spPr>
                <a:xfrm>
                  <a:off x="7744380" y="3102940"/>
                  <a:ext cx="82095" cy="20493"/>
                </a:xfrm>
                <a:custGeom>
                  <a:rect b="b" l="l" r="r" t="t"/>
                  <a:pathLst>
                    <a:path extrusionOk="0" h="165" w="661">
                      <a:moveTo>
                        <a:pt x="0" y="1"/>
                      </a:moveTo>
                      <a:lnTo>
                        <a:pt x="0" y="164"/>
                      </a:lnTo>
                      <a:lnTo>
                        <a:pt x="660" y="164"/>
                      </a:lnTo>
                      <a:lnTo>
                        <a:pt x="660"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 name="Google Shape;271;p1"/>
                <p:cNvSpPr/>
                <p:nvPr/>
              </p:nvSpPr>
              <p:spPr>
                <a:xfrm>
                  <a:off x="7718049" y="3088657"/>
                  <a:ext cx="52287" cy="48437"/>
                </a:xfrm>
                <a:custGeom>
                  <a:rect b="b" l="l" r="r" t="t"/>
                  <a:pathLst>
                    <a:path extrusionOk="0" h="390" w="421">
                      <a:moveTo>
                        <a:pt x="221" y="0"/>
                      </a:moveTo>
                      <a:cubicBezTo>
                        <a:pt x="218" y="0"/>
                        <a:pt x="215" y="0"/>
                        <a:pt x="212" y="0"/>
                      </a:cubicBezTo>
                      <a:cubicBezTo>
                        <a:pt x="97" y="0"/>
                        <a:pt x="1" y="87"/>
                        <a:pt x="1" y="195"/>
                      </a:cubicBezTo>
                      <a:cubicBezTo>
                        <a:pt x="1" y="303"/>
                        <a:pt x="94" y="389"/>
                        <a:pt x="212" y="389"/>
                      </a:cubicBezTo>
                      <a:cubicBezTo>
                        <a:pt x="325" y="389"/>
                        <a:pt x="421" y="303"/>
                        <a:pt x="421" y="195"/>
                      </a:cubicBezTo>
                      <a:cubicBezTo>
                        <a:pt x="421" y="90"/>
                        <a:pt x="334" y="0"/>
                        <a:pt x="22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72" name="Google Shape;272;p1"/>
              <p:cNvSpPr/>
              <p:nvPr/>
            </p:nvSpPr>
            <p:spPr>
              <a:xfrm>
                <a:off x="7264964" y="3666428"/>
                <a:ext cx="1221855" cy="605587"/>
              </a:xfrm>
              <a:custGeom>
                <a:rect b="b" l="l" r="r" t="t"/>
                <a:pathLst>
                  <a:path extrusionOk="0" h="4876" w="9838">
                    <a:moveTo>
                      <a:pt x="183" y="0"/>
                    </a:moveTo>
                    <a:cubicBezTo>
                      <a:pt x="80" y="0"/>
                      <a:pt x="1" y="82"/>
                      <a:pt x="1" y="183"/>
                    </a:cubicBezTo>
                    <a:lnTo>
                      <a:pt x="1" y="4693"/>
                    </a:lnTo>
                    <a:cubicBezTo>
                      <a:pt x="1" y="4794"/>
                      <a:pt x="80" y="4875"/>
                      <a:pt x="183" y="4875"/>
                    </a:cubicBezTo>
                    <a:lnTo>
                      <a:pt x="9655" y="4875"/>
                    </a:lnTo>
                    <a:cubicBezTo>
                      <a:pt x="9756" y="4875"/>
                      <a:pt x="9837" y="4791"/>
                      <a:pt x="9837" y="4693"/>
                    </a:cubicBezTo>
                    <a:lnTo>
                      <a:pt x="9837" y="183"/>
                    </a:lnTo>
                    <a:cubicBezTo>
                      <a:pt x="9837" y="82"/>
                      <a:pt x="9756" y="0"/>
                      <a:pt x="9655" y="0"/>
                    </a:cubicBezTo>
                    <a:close/>
                  </a:path>
                </a:pathLst>
              </a:custGeom>
              <a:solidFill>
                <a:srgbClr val="76B8F4">
                  <a:alpha val="2039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 name="Google Shape;273;p1"/>
              <p:cNvSpPr/>
              <p:nvPr/>
            </p:nvSpPr>
            <p:spPr>
              <a:xfrm>
                <a:off x="7874408" y="4057156"/>
                <a:ext cx="529454" cy="143200"/>
              </a:xfrm>
              <a:custGeom>
                <a:rect b="b" l="l" r="r" t="t"/>
                <a:pathLst>
                  <a:path extrusionOk="0" h="1153" w="4263">
                    <a:moveTo>
                      <a:pt x="577" y="0"/>
                    </a:moveTo>
                    <a:cubicBezTo>
                      <a:pt x="260" y="0"/>
                      <a:pt x="0" y="259"/>
                      <a:pt x="0" y="576"/>
                    </a:cubicBezTo>
                    <a:cubicBezTo>
                      <a:pt x="0" y="896"/>
                      <a:pt x="260" y="1153"/>
                      <a:pt x="577" y="1153"/>
                    </a:cubicBezTo>
                    <a:lnTo>
                      <a:pt x="3687" y="1153"/>
                    </a:lnTo>
                    <a:cubicBezTo>
                      <a:pt x="4006" y="1153"/>
                      <a:pt x="4263" y="893"/>
                      <a:pt x="4263" y="576"/>
                    </a:cubicBezTo>
                    <a:cubicBezTo>
                      <a:pt x="4263" y="257"/>
                      <a:pt x="4006" y="0"/>
                      <a:pt x="368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 name="Google Shape;274;p1"/>
              <p:cNvSpPr/>
              <p:nvPr/>
            </p:nvSpPr>
            <p:spPr>
              <a:xfrm>
                <a:off x="7874035" y="3763054"/>
                <a:ext cx="529827" cy="54399"/>
              </a:xfrm>
              <a:custGeom>
                <a:rect b="b" l="l" r="r" t="t"/>
                <a:pathLst>
                  <a:path extrusionOk="0" h="438" w="4266">
                    <a:moveTo>
                      <a:pt x="219" y="0"/>
                    </a:moveTo>
                    <a:cubicBezTo>
                      <a:pt x="99" y="0"/>
                      <a:pt x="1" y="99"/>
                      <a:pt x="1" y="219"/>
                    </a:cubicBezTo>
                    <a:cubicBezTo>
                      <a:pt x="1" y="339"/>
                      <a:pt x="99" y="437"/>
                      <a:pt x="219" y="437"/>
                    </a:cubicBezTo>
                    <a:lnTo>
                      <a:pt x="4047" y="437"/>
                    </a:lnTo>
                    <a:cubicBezTo>
                      <a:pt x="4167" y="437"/>
                      <a:pt x="4266" y="341"/>
                      <a:pt x="4266" y="219"/>
                    </a:cubicBezTo>
                    <a:cubicBezTo>
                      <a:pt x="4266" y="99"/>
                      <a:pt x="4167" y="0"/>
                      <a:pt x="4047" y="0"/>
                    </a:cubicBezTo>
                    <a:close/>
                  </a:path>
                </a:pathLst>
              </a:custGeom>
              <a:solidFill>
                <a:srgbClr val="76B8F4">
                  <a:alpha val="2039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 name="Google Shape;275;p1"/>
              <p:cNvSpPr/>
              <p:nvPr/>
            </p:nvSpPr>
            <p:spPr>
              <a:xfrm>
                <a:off x="7874035" y="3852477"/>
                <a:ext cx="529827" cy="54399"/>
              </a:xfrm>
              <a:custGeom>
                <a:rect b="b" l="l" r="r" t="t"/>
                <a:pathLst>
                  <a:path extrusionOk="0" h="438" w="4266">
                    <a:moveTo>
                      <a:pt x="219" y="1"/>
                    </a:moveTo>
                    <a:cubicBezTo>
                      <a:pt x="99" y="1"/>
                      <a:pt x="1" y="99"/>
                      <a:pt x="1" y="219"/>
                    </a:cubicBezTo>
                    <a:cubicBezTo>
                      <a:pt x="1" y="339"/>
                      <a:pt x="99" y="438"/>
                      <a:pt x="219" y="438"/>
                    </a:cubicBezTo>
                    <a:lnTo>
                      <a:pt x="4047" y="438"/>
                    </a:lnTo>
                    <a:cubicBezTo>
                      <a:pt x="4167" y="438"/>
                      <a:pt x="4266" y="342"/>
                      <a:pt x="4266" y="219"/>
                    </a:cubicBezTo>
                    <a:cubicBezTo>
                      <a:pt x="4266" y="99"/>
                      <a:pt x="4167" y="1"/>
                      <a:pt x="4047" y="1"/>
                    </a:cubicBezTo>
                    <a:close/>
                  </a:path>
                </a:pathLst>
              </a:custGeom>
              <a:solidFill>
                <a:srgbClr val="76B8F4">
                  <a:alpha val="2039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 name="Google Shape;276;p1"/>
              <p:cNvSpPr/>
              <p:nvPr/>
            </p:nvSpPr>
            <p:spPr>
              <a:xfrm>
                <a:off x="7874408" y="3942024"/>
                <a:ext cx="399171" cy="54399"/>
              </a:xfrm>
              <a:custGeom>
                <a:rect b="b" l="l" r="r" t="t"/>
                <a:pathLst>
                  <a:path extrusionOk="0" h="438" w="3214">
                    <a:moveTo>
                      <a:pt x="219" y="0"/>
                    </a:moveTo>
                    <a:cubicBezTo>
                      <a:pt x="99" y="0"/>
                      <a:pt x="0" y="99"/>
                      <a:pt x="0" y="219"/>
                    </a:cubicBezTo>
                    <a:cubicBezTo>
                      <a:pt x="0" y="339"/>
                      <a:pt x="99" y="437"/>
                      <a:pt x="219" y="437"/>
                    </a:cubicBezTo>
                    <a:lnTo>
                      <a:pt x="2992" y="437"/>
                    </a:lnTo>
                    <a:cubicBezTo>
                      <a:pt x="3113" y="437"/>
                      <a:pt x="3211" y="339"/>
                      <a:pt x="3213" y="219"/>
                    </a:cubicBezTo>
                    <a:cubicBezTo>
                      <a:pt x="3213" y="99"/>
                      <a:pt x="3113" y="0"/>
                      <a:pt x="2992" y="0"/>
                    </a:cubicBezTo>
                    <a:close/>
                  </a:path>
                </a:pathLst>
              </a:custGeom>
              <a:solidFill>
                <a:srgbClr val="76B8F4">
                  <a:alpha val="2039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77" name="Google Shape;277;p1"/>
              <p:cNvGrpSpPr/>
              <p:nvPr/>
            </p:nvGrpSpPr>
            <p:grpSpPr>
              <a:xfrm>
                <a:off x="7478834" y="3774605"/>
                <a:ext cx="226288" cy="365886"/>
                <a:chOff x="7631234" y="3774605"/>
                <a:chExt cx="226288" cy="365886"/>
              </a:xfrm>
            </p:grpSpPr>
            <p:sp>
              <p:nvSpPr>
                <p:cNvPr id="278" name="Google Shape;278;p1"/>
                <p:cNvSpPr/>
                <p:nvPr/>
              </p:nvSpPr>
              <p:spPr>
                <a:xfrm>
                  <a:off x="7631234" y="3803295"/>
                  <a:ext cx="226288" cy="337196"/>
                </a:xfrm>
                <a:custGeom>
                  <a:rect b="b" l="l" r="r" t="t"/>
                  <a:pathLst>
                    <a:path extrusionOk="0" h="2715" w="1822">
                      <a:moveTo>
                        <a:pt x="251" y="0"/>
                      </a:moveTo>
                      <a:cubicBezTo>
                        <a:pt x="251" y="0"/>
                        <a:pt x="1" y="341"/>
                        <a:pt x="1" y="1120"/>
                      </a:cubicBezTo>
                      <a:cubicBezTo>
                        <a:pt x="1" y="2063"/>
                        <a:pt x="212" y="2714"/>
                        <a:pt x="212" y="2714"/>
                      </a:cubicBezTo>
                      <a:lnTo>
                        <a:pt x="1610" y="2714"/>
                      </a:lnTo>
                      <a:cubicBezTo>
                        <a:pt x="1610" y="2714"/>
                        <a:pt x="1821" y="2061"/>
                        <a:pt x="1821" y="1120"/>
                      </a:cubicBezTo>
                      <a:cubicBezTo>
                        <a:pt x="1821" y="341"/>
                        <a:pt x="1571" y="0"/>
                        <a:pt x="1571"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 name="Google Shape;279;p1"/>
                <p:cNvSpPr/>
                <p:nvPr/>
              </p:nvSpPr>
              <p:spPr>
                <a:xfrm>
                  <a:off x="7662284" y="3783050"/>
                  <a:ext cx="82219" cy="20368"/>
                </a:xfrm>
                <a:custGeom>
                  <a:rect b="b" l="l" r="r" t="t"/>
                  <a:pathLst>
                    <a:path extrusionOk="0" h="164" w="662">
                      <a:moveTo>
                        <a:pt x="1" y="0"/>
                      </a:moveTo>
                      <a:lnTo>
                        <a:pt x="1" y="163"/>
                      </a:lnTo>
                      <a:lnTo>
                        <a:pt x="661" y="163"/>
                      </a:lnTo>
                      <a:lnTo>
                        <a:pt x="661"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 name="Google Shape;280;p1"/>
                <p:cNvSpPr/>
                <p:nvPr/>
              </p:nvSpPr>
              <p:spPr>
                <a:xfrm>
                  <a:off x="7744380" y="3783050"/>
                  <a:ext cx="82095" cy="20368"/>
                </a:xfrm>
                <a:custGeom>
                  <a:rect b="b" l="l" r="r" t="t"/>
                  <a:pathLst>
                    <a:path extrusionOk="0" h="164" w="661">
                      <a:moveTo>
                        <a:pt x="0" y="0"/>
                      </a:moveTo>
                      <a:lnTo>
                        <a:pt x="0" y="163"/>
                      </a:lnTo>
                      <a:lnTo>
                        <a:pt x="660" y="163"/>
                      </a:lnTo>
                      <a:lnTo>
                        <a:pt x="660"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 name="Google Shape;281;p1"/>
                <p:cNvSpPr/>
                <p:nvPr/>
              </p:nvSpPr>
              <p:spPr>
                <a:xfrm>
                  <a:off x="7718049" y="3774605"/>
                  <a:ext cx="52287" cy="37508"/>
                </a:xfrm>
                <a:custGeom>
                  <a:rect b="b" l="l" r="r" t="t"/>
                  <a:pathLst>
                    <a:path extrusionOk="0" h="302" w="421">
                      <a:moveTo>
                        <a:pt x="212" y="1"/>
                      </a:moveTo>
                      <a:cubicBezTo>
                        <a:pt x="97" y="1"/>
                        <a:pt x="1" y="66"/>
                        <a:pt x="1" y="150"/>
                      </a:cubicBezTo>
                      <a:cubicBezTo>
                        <a:pt x="1" y="234"/>
                        <a:pt x="94" y="301"/>
                        <a:pt x="212" y="301"/>
                      </a:cubicBezTo>
                      <a:cubicBezTo>
                        <a:pt x="325" y="301"/>
                        <a:pt x="421" y="234"/>
                        <a:pt x="421" y="150"/>
                      </a:cubicBezTo>
                      <a:cubicBezTo>
                        <a:pt x="421" y="66"/>
                        <a:pt x="330" y="1"/>
                        <a:pt x="21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82" name="Google Shape;282;p1"/>
              <p:cNvSpPr txBox="1"/>
              <p:nvPr/>
            </p:nvSpPr>
            <p:spPr>
              <a:xfrm>
                <a:off x="7872550" y="2040763"/>
                <a:ext cx="535200" cy="97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chemeClr val="accent5"/>
                    </a:solidFill>
                    <a:latin typeface="Crete Round"/>
                    <a:ea typeface="Crete Round"/>
                    <a:cs typeface="Crete Round"/>
                    <a:sym typeface="Crete Round"/>
                  </a:rPr>
                  <a:t>BUY NOW</a:t>
                </a:r>
                <a:endParaRPr b="0" i="0" sz="600" u="none" cap="none" strike="noStrike">
                  <a:solidFill>
                    <a:schemeClr val="accent5"/>
                  </a:solidFill>
                  <a:latin typeface="Crete Round"/>
                  <a:ea typeface="Crete Round"/>
                  <a:cs typeface="Crete Round"/>
                  <a:sym typeface="Crete Round"/>
                </a:endParaRPr>
              </a:p>
            </p:txBody>
          </p:sp>
          <p:sp>
            <p:nvSpPr>
              <p:cNvPr id="283" name="Google Shape;283;p1"/>
              <p:cNvSpPr txBox="1"/>
              <p:nvPr/>
            </p:nvSpPr>
            <p:spPr>
              <a:xfrm>
                <a:off x="7872550" y="2721363"/>
                <a:ext cx="535200" cy="97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chemeClr val="accent5"/>
                    </a:solidFill>
                    <a:latin typeface="Crete Round"/>
                    <a:ea typeface="Crete Round"/>
                    <a:cs typeface="Crete Round"/>
                    <a:sym typeface="Crete Round"/>
                  </a:rPr>
                  <a:t>BUY NOW</a:t>
                </a:r>
                <a:endParaRPr b="0" i="0" sz="600" u="none" cap="none" strike="noStrike">
                  <a:solidFill>
                    <a:schemeClr val="accent5"/>
                  </a:solidFill>
                  <a:latin typeface="Crete Round"/>
                  <a:ea typeface="Crete Round"/>
                  <a:cs typeface="Crete Round"/>
                  <a:sym typeface="Crete Round"/>
                </a:endParaRPr>
              </a:p>
            </p:txBody>
          </p:sp>
          <p:sp>
            <p:nvSpPr>
              <p:cNvPr id="284" name="Google Shape;284;p1"/>
              <p:cNvSpPr txBox="1"/>
              <p:nvPr/>
            </p:nvSpPr>
            <p:spPr>
              <a:xfrm>
                <a:off x="7872550" y="3401963"/>
                <a:ext cx="535200" cy="97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chemeClr val="accent5"/>
                    </a:solidFill>
                    <a:latin typeface="Crete Round"/>
                    <a:ea typeface="Crete Round"/>
                    <a:cs typeface="Crete Round"/>
                    <a:sym typeface="Crete Round"/>
                  </a:rPr>
                  <a:t>BUY NOW</a:t>
                </a:r>
                <a:endParaRPr b="0" i="0" sz="600" u="none" cap="none" strike="noStrike">
                  <a:solidFill>
                    <a:schemeClr val="accent5"/>
                  </a:solidFill>
                  <a:latin typeface="Crete Round"/>
                  <a:ea typeface="Crete Round"/>
                  <a:cs typeface="Crete Round"/>
                  <a:sym typeface="Crete Round"/>
                </a:endParaRPr>
              </a:p>
            </p:txBody>
          </p:sp>
          <p:sp>
            <p:nvSpPr>
              <p:cNvPr id="285" name="Google Shape;285;p1"/>
              <p:cNvSpPr txBox="1"/>
              <p:nvPr/>
            </p:nvSpPr>
            <p:spPr>
              <a:xfrm>
                <a:off x="7872550" y="4082563"/>
                <a:ext cx="535200" cy="97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chemeClr val="accent5"/>
                    </a:solidFill>
                    <a:latin typeface="Crete Round"/>
                    <a:ea typeface="Crete Round"/>
                    <a:cs typeface="Crete Round"/>
                    <a:sym typeface="Crete Round"/>
                  </a:rPr>
                  <a:t>BUY NOW</a:t>
                </a:r>
                <a:endParaRPr b="0" i="0" sz="600" u="none" cap="none" strike="noStrike">
                  <a:solidFill>
                    <a:schemeClr val="accent5"/>
                  </a:solidFill>
                  <a:latin typeface="Crete Round"/>
                  <a:ea typeface="Crete Round"/>
                  <a:cs typeface="Crete Round"/>
                  <a:sym typeface="Crete Round"/>
                </a:endParaRPr>
              </a:p>
            </p:txBody>
          </p:sp>
        </p:grpSp>
        <p:grpSp>
          <p:nvGrpSpPr>
            <p:cNvPr id="286" name="Google Shape;286;p1"/>
            <p:cNvGrpSpPr/>
            <p:nvPr/>
          </p:nvGrpSpPr>
          <p:grpSpPr>
            <a:xfrm>
              <a:off x="5922001" y="3015629"/>
              <a:ext cx="1703138" cy="1588371"/>
              <a:chOff x="6074401" y="3015629"/>
              <a:chExt cx="1703138" cy="1588371"/>
            </a:xfrm>
          </p:grpSpPr>
          <p:sp>
            <p:nvSpPr>
              <p:cNvPr id="287" name="Google Shape;287;p1"/>
              <p:cNvSpPr/>
              <p:nvPr/>
            </p:nvSpPr>
            <p:spPr>
              <a:xfrm>
                <a:off x="7622913" y="3254462"/>
                <a:ext cx="154626" cy="154377"/>
              </a:xfrm>
              <a:custGeom>
                <a:rect b="b" l="l" r="r" t="t"/>
                <a:pathLst>
                  <a:path extrusionOk="0" h="1243" w="1245">
                    <a:moveTo>
                      <a:pt x="623" y="1"/>
                    </a:moveTo>
                    <a:cubicBezTo>
                      <a:pt x="279" y="1"/>
                      <a:pt x="1" y="279"/>
                      <a:pt x="1" y="623"/>
                    </a:cubicBezTo>
                    <a:cubicBezTo>
                      <a:pt x="1" y="964"/>
                      <a:pt x="279" y="1242"/>
                      <a:pt x="623" y="1242"/>
                    </a:cubicBezTo>
                    <a:cubicBezTo>
                      <a:pt x="966" y="1242"/>
                      <a:pt x="1245" y="964"/>
                      <a:pt x="1245" y="623"/>
                    </a:cubicBezTo>
                    <a:cubicBezTo>
                      <a:pt x="1245" y="279"/>
                      <a:pt x="966" y="1"/>
                      <a:pt x="62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88" name="Google Shape;288;p1"/>
              <p:cNvGrpSpPr/>
              <p:nvPr/>
            </p:nvGrpSpPr>
            <p:grpSpPr>
              <a:xfrm>
                <a:off x="6074401" y="3015629"/>
                <a:ext cx="1625869" cy="1588371"/>
                <a:chOff x="6074401" y="3015629"/>
                <a:chExt cx="1625869" cy="1588371"/>
              </a:xfrm>
            </p:grpSpPr>
            <p:grpSp>
              <p:nvGrpSpPr>
                <p:cNvPr id="289" name="Google Shape;289;p1"/>
                <p:cNvGrpSpPr/>
                <p:nvPr/>
              </p:nvGrpSpPr>
              <p:grpSpPr>
                <a:xfrm>
                  <a:off x="6591565" y="3015629"/>
                  <a:ext cx="723326" cy="1163613"/>
                  <a:chOff x="6591565" y="3015629"/>
                  <a:chExt cx="723326" cy="1163613"/>
                </a:xfrm>
              </p:grpSpPr>
              <p:sp>
                <p:nvSpPr>
                  <p:cNvPr id="290" name="Google Shape;290;p1"/>
                  <p:cNvSpPr/>
                  <p:nvPr/>
                </p:nvSpPr>
                <p:spPr>
                  <a:xfrm>
                    <a:off x="6591565" y="3209751"/>
                    <a:ext cx="723326" cy="969113"/>
                  </a:xfrm>
                  <a:custGeom>
                    <a:rect b="b" l="l" r="r" t="t"/>
                    <a:pathLst>
                      <a:path extrusionOk="0" h="7803" w="5824">
                        <a:moveTo>
                          <a:pt x="0" y="0"/>
                        </a:moveTo>
                        <a:lnTo>
                          <a:pt x="0" y="7803"/>
                        </a:lnTo>
                        <a:lnTo>
                          <a:pt x="5824" y="7803"/>
                        </a:lnTo>
                        <a:lnTo>
                          <a:pt x="5824"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 name="Google Shape;291;p1"/>
                  <p:cNvSpPr/>
                  <p:nvPr/>
                </p:nvSpPr>
                <p:spPr>
                  <a:xfrm>
                    <a:off x="6591565" y="4054424"/>
                    <a:ext cx="723326" cy="124818"/>
                  </a:xfrm>
                  <a:custGeom>
                    <a:rect b="b" l="l" r="r" t="t"/>
                    <a:pathLst>
                      <a:path extrusionOk="0" h="1005" w="5824">
                        <a:moveTo>
                          <a:pt x="0" y="0"/>
                        </a:moveTo>
                        <a:lnTo>
                          <a:pt x="0" y="1004"/>
                        </a:lnTo>
                        <a:lnTo>
                          <a:pt x="5824" y="1004"/>
                        </a:lnTo>
                        <a:lnTo>
                          <a:pt x="5824" y="0"/>
                        </a:lnTo>
                        <a:close/>
                      </a:path>
                    </a:pathLst>
                  </a:custGeom>
                  <a:solidFill>
                    <a:srgbClr val="2F3352">
                      <a:alpha val="1843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 name="Google Shape;292;p1"/>
                  <p:cNvSpPr/>
                  <p:nvPr/>
                </p:nvSpPr>
                <p:spPr>
                  <a:xfrm>
                    <a:off x="6792519" y="3289113"/>
                    <a:ext cx="72283" cy="72035"/>
                  </a:xfrm>
                  <a:custGeom>
                    <a:rect b="b" l="l" r="r" t="t"/>
                    <a:pathLst>
                      <a:path extrusionOk="0" h="580" w="582">
                        <a:moveTo>
                          <a:pt x="291" y="0"/>
                        </a:moveTo>
                        <a:cubicBezTo>
                          <a:pt x="128" y="0"/>
                          <a:pt x="1" y="130"/>
                          <a:pt x="1" y="288"/>
                        </a:cubicBezTo>
                        <a:cubicBezTo>
                          <a:pt x="1" y="452"/>
                          <a:pt x="133" y="579"/>
                          <a:pt x="291" y="579"/>
                        </a:cubicBezTo>
                        <a:cubicBezTo>
                          <a:pt x="452" y="579"/>
                          <a:pt x="582" y="447"/>
                          <a:pt x="582" y="288"/>
                        </a:cubicBezTo>
                        <a:cubicBezTo>
                          <a:pt x="582" y="130"/>
                          <a:pt x="452" y="0"/>
                          <a:pt x="291"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 name="Google Shape;293;p1"/>
                  <p:cNvSpPr/>
                  <p:nvPr/>
                </p:nvSpPr>
                <p:spPr>
                  <a:xfrm>
                    <a:off x="7041290" y="3289113"/>
                    <a:ext cx="72283" cy="72035"/>
                  </a:xfrm>
                  <a:custGeom>
                    <a:rect b="b" l="l" r="r" t="t"/>
                    <a:pathLst>
                      <a:path extrusionOk="0" h="580" w="582">
                        <a:moveTo>
                          <a:pt x="291" y="0"/>
                        </a:moveTo>
                        <a:cubicBezTo>
                          <a:pt x="130" y="0"/>
                          <a:pt x="1" y="130"/>
                          <a:pt x="1" y="288"/>
                        </a:cubicBezTo>
                        <a:cubicBezTo>
                          <a:pt x="1" y="452"/>
                          <a:pt x="130" y="579"/>
                          <a:pt x="291" y="579"/>
                        </a:cubicBezTo>
                        <a:cubicBezTo>
                          <a:pt x="452" y="579"/>
                          <a:pt x="582" y="447"/>
                          <a:pt x="582" y="288"/>
                        </a:cubicBezTo>
                        <a:cubicBezTo>
                          <a:pt x="582" y="130"/>
                          <a:pt x="450" y="0"/>
                          <a:pt x="291"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 name="Google Shape;294;p1"/>
                  <p:cNvSpPr/>
                  <p:nvPr/>
                </p:nvSpPr>
                <p:spPr>
                  <a:xfrm>
                    <a:off x="6812515" y="3015629"/>
                    <a:ext cx="281432" cy="325770"/>
                  </a:xfrm>
                  <a:custGeom>
                    <a:rect b="b" l="l" r="r" t="t"/>
                    <a:pathLst>
                      <a:path extrusionOk="0" h="2623" w="2266">
                        <a:moveTo>
                          <a:pt x="1132" y="0"/>
                        </a:moveTo>
                        <a:cubicBezTo>
                          <a:pt x="507" y="0"/>
                          <a:pt x="1" y="507"/>
                          <a:pt x="1" y="1131"/>
                        </a:cubicBezTo>
                        <a:lnTo>
                          <a:pt x="1" y="2490"/>
                        </a:lnTo>
                        <a:cubicBezTo>
                          <a:pt x="1" y="2562"/>
                          <a:pt x="61" y="2623"/>
                          <a:pt x="133" y="2623"/>
                        </a:cubicBezTo>
                        <a:cubicBezTo>
                          <a:pt x="205" y="2623"/>
                          <a:pt x="265" y="2562"/>
                          <a:pt x="265" y="2490"/>
                        </a:cubicBezTo>
                        <a:lnTo>
                          <a:pt x="265" y="1131"/>
                        </a:lnTo>
                        <a:cubicBezTo>
                          <a:pt x="265" y="653"/>
                          <a:pt x="652" y="264"/>
                          <a:pt x="1132" y="264"/>
                        </a:cubicBezTo>
                        <a:cubicBezTo>
                          <a:pt x="1610" y="264"/>
                          <a:pt x="2001" y="651"/>
                          <a:pt x="2001" y="1131"/>
                        </a:cubicBezTo>
                        <a:lnTo>
                          <a:pt x="2001" y="2490"/>
                        </a:lnTo>
                        <a:cubicBezTo>
                          <a:pt x="2001" y="2562"/>
                          <a:pt x="2061" y="2623"/>
                          <a:pt x="2133" y="2623"/>
                        </a:cubicBezTo>
                        <a:cubicBezTo>
                          <a:pt x="2205" y="2623"/>
                          <a:pt x="2265" y="2562"/>
                          <a:pt x="2265" y="2490"/>
                        </a:cubicBezTo>
                        <a:lnTo>
                          <a:pt x="2265" y="1131"/>
                        </a:lnTo>
                        <a:cubicBezTo>
                          <a:pt x="2265" y="507"/>
                          <a:pt x="1756" y="0"/>
                          <a:pt x="1132"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95" name="Google Shape;295;p1"/>
                <p:cNvGrpSpPr/>
                <p:nvPr/>
              </p:nvGrpSpPr>
              <p:grpSpPr>
                <a:xfrm>
                  <a:off x="6235984" y="3270608"/>
                  <a:ext cx="565099" cy="908262"/>
                  <a:chOff x="6235984" y="3270608"/>
                  <a:chExt cx="565099" cy="908262"/>
                </a:xfrm>
              </p:grpSpPr>
              <p:sp>
                <p:nvSpPr>
                  <p:cNvPr id="296" name="Google Shape;296;p1"/>
                  <p:cNvSpPr/>
                  <p:nvPr/>
                </p:nvSpPr>
                <p:spPr>
                  <a:xfrm>
                    <a:off x="6236357" y="3421757"/>
                    <a:ext cx="564726" cy="757108"/>
                  </a:xfrm>
                  <a:custGeom>
                    <a:rect b="b" l="l" r="r" t="t"/>
                    <a:pathLst>
                      <a:path extrusionOk="0" h="6096" w="4547">
                        <a:moveTo>
                          <a:pt x="0" y="1"/>
                        </a:moveTo>
                        <a:lnTo>
                          <a:pt x="0" y="6096"/>
                        </a:lnTo>
                        <a:lnTo>
                          <a:pt x="4546" y="6096"/>
                        </a:lnTo>
                        <a:lnTo>
                          <a:pt x="454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 name="Google Shape;297;p1"/>
                  <p:cNvSpPr/>
                  <p:nvPr/>
                </p:nvSpPr>
                <p:spPr>
                  <a:xfrm>
                    <a:off x="6235984" y="4081872"/>
                    <a:ext cx="565099" cy="96998"/>
                  </a:xfrm>
                  <a:custGeom>
                    <a:rect b="b" l="l" r="r" t="t"/>
                    <a:pathLst>
                      <a:path extrusionOk="0" h="781" w="4550">
                        <a:moveTo>
                          <a:pt x="1" y="0"/>
                        </a:moveTo>
                        <a:lnTo>
                          <a:pt x="1" y="781"/>
                        </a:lnTo>
                        <a:lnTo>
                          <a:pt x="4549" y="781"/>
                        </a:lnTo>
                        <a:lnTo>
                          <a:pt x="4549" y="0"/>
                        </a:lnTo>
                        <a:close/>
                      </a:path>
                    </a:pathLst>
                  </a:custGeom>
                  <a:solidFill>
                    <a:srgbClr val="2F3352">
                      <a:alpha val="1843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 name="Google Shape;298;p1"/>
                  <p:cNvSpPr/>
                  <p:nvPr/>
                </p:nvSpPr>
                <p:spPr>
                  <a:xfrm>
                    <a:off x="6393841" y="3484105"/>
                    <a:ext cx="56137" cy="55889"/>
                  </a:xfrm>
                  <a:custGeom>
                    <a:rect b="b" l="l" r="r" t="t"/>
                    <a:pathLst>
                      <a:path extrusionOk="0" h="450" w="452">
                        <a:moveTo>
                          <a:pt x="226" y="1"/>
                        </a:moveTo>
                        <a:cubicBezTo>
                          <a:pt x="103" y="1"/>
                          <a:pt x="0" y="99"/>
                          <a:pt x="0" y="227"/>
                        </a:cubicBezTo>
                        <a:cubicBezTo>
                          <a:pt x="0" y="349"/>
                          <a:pt x="99" y="450"/>
                          <a:pt x="226" y="450"/>
                        </a:cubicBezTo>
                        <a:cubicBezTo>
                          <a:pt x="348" y="450"/>
                          <a:pt x="452" y="351"/>
                          <a:pt x="452" y="227"/>
                        </a:cubicBezTo>
                        <a:cubicBezTo>
                          <a:pt x="452" y="99"/>
                          <a:pt x="348" y="1"/>
                          <a:pt x="226"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 name="Google Shape;299;p1"/>
                  <p:cNvSpPr/>
                  <p:nvPr/>
                </p:nvSpPr>
                <p:spPr>
                  <a:xfrm>
                    <a:off x="6587715" y="3484105"/>
                    <a:ext cx="56137" cy="55889"/>
                  </a:xfrm>
                  <a:custGeom>
                    <a:rect b="b" l="l" r="r" t="t"/>
                    <a:pathLst>
                      <a:path extrusionOk="0" h="450" w="452">
                        <a:moveTo>
                          <a:pt x="226" y="1"/>
                        </a:moveTo>
                        <a:cubicBezTo>
                          <a:pt x="103" y="1"/>
                          <a:pt x="0" y="99"/>
                          <a:pt x="0" y="227"/>
                        </a:cubicBezTo>
                        <a:cubicBezTo>
                          <a:pt x="0" y="349"/>
                          <a:pt x="101" y="450"/>
                          <a:pt x="226" y="450"/>
                        </a:cubicBezTo>
                        <a:cubicBezTo>
                          <a:pt x="348" y="450"/>
                          <a:pt x="451" y="351"/>
                          <a:pt x="451" y="227"/>
                        </a:cubicBezTo>
                        <a:cubicBezTo>
                          <a:pt x="451" y="99"/>
                          <a:pt x="353" y="1"/>
                          <a:pt x="226"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 name="Google Shape;300;p1"/>
                  <p:cNvSpPr/>
                  <p:nvPr/>
                </p:nvSpPr>
                <p:spPr>
                  <a:xfrm>
                    <a:off x="6409241" y="3270608"/>
                    <a:ext cx="219457" cy="254232"/>
                  </a:xfrm>
                  <a:custGeom>
                    <a:rect b="b" l="l" r="r" t="t"/>
                    <a:pathLst>
                      <a:path extrusionOk="0" h="2047" w="1767">
                        <a:moveTo>
                          <a:pt x="882" y="0"/>
                        </a:moveTo>
                        <a:cubicBezTo>
                          <a:pt x="397" y="0"/>
                          <a:pt x="1" y="397"/>
                          <a:pt x="1" y="882"/>
                        </a:cubicBezTo>
                        <a:lnTo>
                          <a:pt x="1" y="1946"/>
                        </a:lnTo>
                        <a:cubicBezTo>
                          <a:pt x="1" y="2001"/>
                          <a:pt x="44" y="2046"/>
                          <a:pt x="102" y="2046"/>
                        </a:cubicBezTo>
                        <a:cubicBezTo>
                          <a:pt x="159" y="2046"/>
                          <a:pt x="203" y="2001"/>
                          <a:pt x="203" y="1946"/>
                        </a:cubicBezTo>
                        <a:lnTo>
                          <a:pt x="203" y="882"/>
                        </a:lnTo>
                        <a:cubicBezTo>
                          <a:pt x="203" y="507"/>
                          <a:pt x="508" y="204"/>
                          <a:pt x="882" y="204"/>
                        </a:cubicBezTo>
                        <a:cubicBezTo>
                          <a:pt x="1257" y="204"/>
                          <a:pt x="1562" y="507"/>
                          <a:pt x="1562" y="882"/>
                        </a:cubicBezTo>
                        <a:lnTo>
                          <a:pt x="1562" y="1946"/>
                        </a:lnTo>
                        <a:cubicBezTo>
                          <a:pt x="1562" y="2001"/>
                          <a:pt x="1605" y="2046"/>
                          <a:pt x="1663" y="2046"/>
                        </a:cubicBezTo>
                        <a:cubicBezTo>
                          <a:pt x="1720" y="2046"/>
                          <a:pt x="1766" y="2001"/>
                          <a:pt x="1766" y="1946"/>
                        </a:cubicBezTo>
                        <a:lnTo>
                          <a:pt x="1766" y="882"/>
                        </a:lnTo>
                        <a:cubicBezTo>
                          <a:pt x="1766" y="397"/>
                          <a:pt x="1370" y="0"/>
                          <a:pt x="88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01" name="Google Shape;301;p1"/>
                <p:cNvGrpSpPr/>
                <p:nvPr/>
              </p:nvGrpSpPr>
              <p:grpSpPr>
                <a:xfrm>
                  <a:off x="6074401" y="3331713"/>
                  <a:ext cx="1625869" cy="1272287"/>
                  <a:chOff x="6074401" y="3331713"/>
                  <a:chExt cx="1625869" cy="1272287"/>
                </a:xfrm>
              </p:grpSpPr>
              <p:grpSp>
                <p:nvGrpSpPr>
                  <p:cNvPr id="302" name="Google Shape;302;p1"/>
                  <p:cNvGrpSpPr/>
                  <p:nvPr/>
                </p:nvGrpSpPr>
                <p:grpSpPr>
                  <a:xfrm>
                    <a:off x="6262190" y="4429875"/>
                    <a:ext cx="1045008" cy="174125"/>
                    <a:chOff x="6262190" y="4429875"/>
                    <a:chExt cx="1045008" cy="174125"/>
                  </a:xfrm>
                </p:grpSpPr>
                <p:sp>
                  <p:nvSpPr>
                    <p:cNvPr id="303" name="Google Shape;303;p1"/>
                    <p:cNvSpPr/>
                    <p:nvPr/>
                  </p:nvSpPr>
                  <p:spPr>
                    <a:xfrm>
                      <a:off x="6262190" y="4429875"/>
                      <a:ext cx="174125" cy="173752"/>
                    </a:xfrm>
                    <a:custGeom>
                      <a:rect b="b" l="l" r="r" t="t"/>
                      <a:pathLst>
                        <a:path extrusionOk="0" h="1399" w="1402">
                          <a:moveTo>
                            <a:pt x="700" y="1"/>
                          </a:moveTo>
                          <a:cubicBezTo>
                            <a:pt x="313" y="1"/>
                            <a:pt x="1" y="313"/>
                            <a:pt x="1" y="700"/>
                          </a:cubicBezTo>
                          <a:cubicBezTo>
                            <a:pt x="1" y="1086"/>
                            <a:pt x="313" y="1399"/>
                            <a:pt x="700" y="1399"/>
                          </a:cubicBezTo>
                          <a:cubicBezTo>
                            <a:pt x="1086" y="1399"/>
                            <a:pt x="1401" y="1086"/>
                            <a:pt x="1401" y="700"/>
                          </a:cubicBezTo>
                          <a:cubicBezTo>
                            <a:pt x="1401" y="313"/>
                            <a:pt x="1086" y="1"/>
                            <a:pt x="70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 name="Google Shape;304;p1"/>
                    <p:cNvSpPr/>
                    <p:nvPr/>
                  </p:nvSpPr>
                  <p:spPr>
                    <a:xfrm>
                      <a:off x="7133197" y="4429875"/>
                      <a:ext cx="174001" cy="174125"/>
                    </a:xfrm>
                    <a:custGeom>
                      <a:rect b="b" l="l" r="r" t="t"/>
                      <a:pathLst>
                        <a:path extrusionOk="0" h="1402" w="1401">
                          <a:moveTo>
                            <a:pt x="699" y="1"/>
                          </a:moveTo>
                          <a:cubicBezTo>
                            <a:pt x="313" y="1"/>
                            <a:pt x="0" y="316"/>
                            <a:pt x="0" y="700"/>
                          </a:cubicBezTo>
                          <a:cubicBezTo>
                            <a:pt x="0" y="1084"/>
                            <a:pt x="315" y="1401"/>
                            <a:pt x="699" y="1401"/>
                          </a:cubicBezTo>
                          <a:cubicBezTo>
                            <a:pt x="1088" y="1401"/>
                            <a:pt x="1400" y="1084"/>
                            <a:pt x="1400" y="700"/>
                          </a:cubicBezTo>
                          <a:cubicBezTo>
                            <a:pt x="1400" y="313"/>
                            <a:pt x="1083" y="1"/>
                            <a:pt x="69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05" name="Google Shape;305;p1"/>
                  <p:cNvGrpSpPr/>
                  <p:nvPr/>
                </p:nvGrpSpPr>
                <p:grpSpPr>
                  <a:xfrm>
                    <a:off x="6074401" y="3331713"/>
                    <a:ext cx="1625869" cy="1231054"/>
                    <a:chOff x="6074401" y="3331713"/>
                    <a:chExt cx="1625869" cy="1231054"/>
                  </a:xfrm>
                </p:grpSpPr>
                <p:sp>
                  <p:nvSpPr>
                    <p:cNvPr id="306" name="Google Shape;306;p1"/>
                    <p:cNvSpPr/>
                    <p:nvPr/>
                  </p:nvSpPr>
                  <p:spPr>
                    <a:xfrm>
                      <a:off x="6303424" y="4470737"/>
                      <a:ext cx="91658" cy="92030"/>
                    </a:xfrm>
                    <a:custGeom>
                      <a:rect b="b" l="l" r="r" t="t"/>
                      <a:pathLst>
                        <a:path extrusionOk="0" fill="none" h="741" w="738">
                          <a:moveTo>
                            <a:pt x="738" y="371"/>
                          </a:moveTo>
                          <a:cubicBezTo>
                            <a:pt x="738" y="575"/>
                            <a:pt x="572" y="741"/>
                            <a:pt x="368" y="741"/>
                          </a:cubicBezTo>
                          <a:cubicBezTo>
                            <a:pt x="164" y="741"/>
                            <a:pt x="0" y="575"/>
                            <a:pt x="0" y="371"/>
                          </a:cubicBezTo>
                          <a:cubicBezTo>
                            <a:pt x="0" y="167"/>
                            <a:pt x="164" y="1"/>
                            <a:pt x="368" y="1"/>
                          </a:cubicBezTo>
                          <a:cubicBezTo>
                            <a:pt x="572" y="1"/>
                            <a:pt x="738" y="167"/>
                            <a:pt x="738" y="371"/>
                          </a:cubicBezTo>
                          <a:close/>
                        </a:path>
                      </a:pathLst>
                    </a:custGeom>
                    <a:noFill/>
                    <a:ln cap="rnd"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7" name="Google Shape;307;p1"/>
                    <p:cNvSpPr/>
                    <p:nvPr/>
                  </p:nvSpPr>
                  <p:spPr>
                    <a:xfrm>
                      <a:off x="7174058" y="4470737"/>
                      <a:ext cx="92030" cy="92030"/>
                    </a:xfrm>
                    <a:custGeom>
                      <a:rect b="b" l="l" r="r" t="t"/>
                      <a:pathLst>
                        <a:path extrusionOk="0" fill="none" h="741" w="741">
                          <a:moveTo>
                            <a:pt x="740" y="371"/>
                          </a:moveTo>
                          <a:cubicBezTo>
                            <a:pt x="740" y="575"/>
                            <a:pt x="574" y="741"/>
                            <a:pt x="370" y="741"/>
                          </a:cubicBezTo>
                          <a:cubicBezTo>
                            <a:pt x="166" y="741"/>
                            <a:pt x="0" y="575"/>
                            <a:pt x="0" y="371"/>
                          </a:cubicBezTo>
                          <a:cubicBezTo>
                            <a:pt x="0" y="167"/>
                            <a:pt x="166" y="1"/>
                            <a:pt x="370" y="1"/>
                          </a:cubicBezTo>
                          <a:cubicBezTo>
                            <a:pt x="574" y="1"/>
                            <a:pt x="740" y="167"/>
                            <a:pt x="740" y="371"/>
                          </a:cubicBezTo>
                          <a:close/>
                        </a:path>
                      </a:pathLst>
                    </a:custGeom>
                    <a:noFill/>
                    <a:ln cap="rnd"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 name="Google Shape;308;p1"/>
                    <p:cNvSpPr/>
                    <p:nvPr/>
                  </p:nvSpPr>
                  <p:spPr>
                    <a:xfrm>
                      <a:off x="6074401" y="3331713"/>
                      <a:ext cx="1625869" cy="887764"/>
                    </a:xfrm>
                    <a:custGeom>
                      <a:rect b="b" l="l" r="r" t="t"/>
                      <a:pathLst>
                        <a:path extrusionOk="0" fill="none" h="7148" w="13091">
                          <a:moveTo>
                            <a:pt x="11350" y="1864"/>
                          </a:moveTo>
                          <a:lnTo>
                            <a:pt x="0" y="1864"/>
                          </a:lnTo>
                          <a:lnTo>
                            <a:pt x="1186" y="7148"/>
                          </a:lnTo>
                          <a:lnTo>
                            <a:pt x="10158" y="7148"/>
                          </a:lnTo>
                          <a:lnTo>
                            <a:pt x="11669" y="459"/>
                          </a:lnTo>
                          <a:lnTo>
                            <a:pt x="13091" y="1"/>
                          </a:lnTo>
                        </a:path>
                      </a:pathLst>
                    </a:custGeom>
                    <a:noFill/>
                    <a:ln cap="rnd"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 name="Google Shape;309;p1"/>
                    <p:cNvSpPr/>
                    <p:nvPr/>
                  </p:nvSpPr>
                  <p:spPr>
                    <a:xfrm>
                      <a:off x="6228905" y="4219359"/>
                      <a:ext cx="1107221" cy="188283"/>
                    </a:xfrm>
                    <a:custGeom>
                      <a:rect b="b" l="l" r="r" t="t"/>
                      <a:pathLst>
                        <a:path extrusionOk="0" fill="none" h="1516" w="8915">
                          <a:moveTo>
                            <a:pt x="0" y="1516"/>
                          </a:moveTo>
                          <a:lnTo>
                            <a:pt x="8914" y="1516"/>
                          </a:lnTo>
                          <a:lnTo>
                            <a:pt x="8914" y="1"/>
                          </a:lnTo>
                        </a:path>
                      </a:pathLst>
                    </a:custGeom>
                    <a:noFill/>
                    <a:ln cap="rnd"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 name="Google Shape;310;p1"/>
                    <p:cNvSpPr/>
                    <p:nvPr/>
                  </p:nvSpPr>
                  <p:spPr>
                    <a:xfrm>
                      <a:off x="7220012" y="4407520"/>
                      <a:ext cx="124" cy="109294"/>
                    </a:xfrm>
                    <a:custGeom>
                      <a:rect b="b" l="l" r="r" t="t"/>
                      <a:pathLst>
                        <a:path extrusionOk="0" fill="none" h="880" w="1">
                          <a:moveTo>
                            <a:pt x="0" y="1"/>
                          </a:moveTo>
                          <a:lnTo>
                            <a:pt x="0" y="880"/>
                          </a:lnTo>
                        </a:path>
                      </a:pathLst>
                    </a:custGeom>
                    <a:noFill/>
                    <a:ln cap="rnd"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 name="Google Shape;311;p1"/>
                    <p:cNvSpPr/>
                    <p:nvPr/>
                  </p:nvSpPr>
                  <p:spPr>
                    <a:xfrm>
                      <a:off x="6349005" y="4407520"/>
                      <a:ext cx="124" cy="109294"/>
                    </a:xfrm>
                    <a:custGeom>
                      <a:rect b="b" l="l" r="r" t="t"/>
                      <a:pathLst>
                        <a:path extrusionOk="0" fill="none" h="880" w="1">
                          <a:moveTo>
                            <a:pt x="1" y="1"/>
                          </a:moveTo>
                          <a:lnTo>
                            <a:pt x="1" y="880"/>
                          </a:lnTo>
                        </a:path>
                      </a:pathLst>
                    </a:custGeom>
                    <a:noFill/>
                    <a:ln cap="rnd"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 name="Google Shape;312;p1"/>
                    <p:cNvSpPr/>
                    <p:nvPr/>
                  </p:nvSpPr>
                  <p:spPr>
                    <a:xfrm>
                      <a:off x="7220012" y="3563219"/>
                      <a:ext cx="135499" cy="656260"/>
                    </a:xfrm>
                    <a:custGeom>
                      <a:rect b="b" l="l" r="r" t="t"/>
                      <a:pathLst>
                        <a:path extrusionOk="0" fill="none" h="5284" w="1091">
                          <a:moveTo>
                            <a:pt x="1090" y="0"/>
                          </a:moveTo>
                          <a:lnTo>
                            <a:pt x="0" y="5284"/>
                          </a:lnTo>
                        </a:path>
                      </a:pathLst>
                    </a:custGeom>
                    <a:noFill/>
                    <a:ln cap="rnd"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 name="Google Shape;313;p1"/>
                    <p:cNvSpPr/>
                    <p:nvPr/>
                  </p:nvSpPr>
                  <p:spPr>
                    <a:xfrm>
                      <a:off x="7069110" y="3563219"/>
                      <a:ext cx="89298" cy="656260"/>
                    </a:xfrm>
                    <a:custGeom>
                      <a:rect b="b" l="l" r="r" t="t"/>
                      <a:pathLst>
                        <a:path extrusionOk="0" fill="none" h="5284" w="719">
                          <a:moveTo>
                            <a:pt x="718" y="0"/>
                          </a:moveTo>
                          <a:lnTo>
                            <a:pt x="0" y="5284"/>
                          </a:lnTo>
                        </a:path>
                      </a:pathLst>
                    </a:custGeom>
                    <a:noFill/>
                    <a:ln cap="rnd"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 name="Google Shape;314;p1"/>
                    <p:cNvSpPr/>
                    <p:nvPr/>
                  </p:nvSpPr>
                  <p:spPr>
                    <a:xfrm>
                      <a:off x="6918084" y="3563219"/>
                      <a:ext cx="43097" cy="656260"/>
                    </a:xfrm>
                    <a:custGeom>
                      <a:rect b="b" l="l" r="r" t="t"/>
                      <a:pathLst>
                        <a:path extrusionOk="0" fill="none" h="5284" w="347">
                          <a:moveTo>
                            <a:pt x="347" y="0"/>
                          </a:moveTo>
                          <a:lnTo>
                            <a:pt x="1" y="5284"/>
                          </a:lnTo>
                        </a:path>
                      </a:pathLst>
                    </a:custGeom>
                    <a:noFill/>
                    <a:ln cap="rnd"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5" name="Google Shape;315;p1"/>
                    <p:cNvSpPr/>
                    <p:nvPr/>
                  </p:nvSpPr>
                  <p:spPr>
                    <a:xfrm>
                      <a:off x="6763581" y="3563219"/>
                      <a:ext cx="3726" cy="656260"/>
                    </a:xfrm>
                    <a:custGeom>
                      <a:rect b="b" l="l" r="r" t="t"/>
                      <a:pathLst>
                        <a:path extrusionOk="0" fill="none" h="5284" w="30">
                          <a:moveTo>
                            <a:pt x="1" y="0"/>
                          </a:moveTo>
                          <a:lnTo>
                            <a:pt x="30" y="5284"/>
                          </a:lnTo>
                        </a:path>
                      </a:pathLst>
                    </a:custGeom>
                    <a:noFill/>
                    <a:ln cap="rnd"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6" name="Google Shape;316;p1"/>
                    <p:cNvSpPr/>
                    <p:nvPr/>
                  </p:nvSpPr>
                  <p:spPr>
                    <a:xfrm>
                      <a:off x="6566477" y="3563219"/>
                      <a:ext cx="49306" cy="656260"/>
                    </a:xfrm>
                    <a:custGeom>
                      <a:rect b="b" l="l" r="r" t="t"/>
                      <a:pathLst>
                        <a:path extrusionOk="0" fill="none" h="5284" w="397">
                          <a:moveTo>
                            <a:pt x="1" y="0"/>
                          </a:moveTo>
                          <a:lnTo>
                            <a:pt x="397" y="5284"/>
                          </a:lnTo>
                        </a:path>
                      </a:pathLst>
                    </a:custGeom>
                    <a:noFill/>
                    <a:ln cap="rnd"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7" name="Google Shape;317;p1"/>
                    <p:cNvSpPr/>
                    <p:nvPr/>
                  </p:nvSpPr>
                  <p:spPr>
                    <a:xfrm>
                      <a:off x="6369374" y="3563219"/>
                      <a:ext cx="95508" cy="656260"/>
                    </a:xfrm>
                    <a:custGeom>
                      <a:rect b="b" l="l" r="r" t="t"/>
                      <a:pathLst>
                        <a:path extrusionOk="0" fill="none" h="5284" w="769">
                          <a:moveTo>
                            <a:pt x="0" y="0"/>
                          </a:moveTo>
                          <a:lnTo>
                            <a:pt x="769" y="5284"/>
                          </a:lnTo>
                        </a:path>
                      </a:pathLst>
                    </a:custGeom>
                    <a:noFill/>
                    <a:ln cap="rnd"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 name="Google Shape;318;p1"/>
                    <p:cNvSpPr/>
                    <p:nvPr/>
                  </p:nvSpPr>
                  <p:spPr>
                    <a:xfrm>
                      <a:off x="6172146" y="3563219"/>
                      <a:ext cx="141834" cy="656260"/>
                    </a:xfrm>
                    <a:custGeom>
                      <a:rect b="b" l="l" r="r" t="t"/>
                      <a:pathLst>
                        <a:path extrusionOk="0" fill="none" h="5284" w="1142">
                          <a:moveTo>
                            <a:pt x="1" y="0"/>
                          </a:moveTo>
                          <a:lnTo>
                            <a:pt x="1141" y="5284"/>
                          </a:lnTo>
                        </a:path>
                      </a:pathLst>
                    </a:custGeom>
                    <a:noFill/>
                    <a:ln cap="rnd"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 name="Google Shape;319;p1"/>
                    <p:cNvSpPr/>
                    <p:nvPr/>
                  </p:nvSpPr>
                  <p:spPr>
                    <a:xfrm>
                      <a:off x="6108059" y="3714990"/>
                      <a:ext cx="1341706" cy="124"/>
                    </a:xfrm>
                    <a:custGeom>
                      <a:rect b="b" l="l" r="r" t="t"/>
                      <a:pathLst>
                        <a:path extrusionOk="0" fill="none" h="1" w="10803">
                          <a:moveTo>
                            <a:pt x="10802" y="1"/>
                          </a:moveTo>
                          <a:lnTo>
                            <a:pt x="0" y="1"/>
                          </a:lnTo>
                        </a:path>
                      </a:pathLst>
                    </a:custGeom>
                    <a:noFill/>
                    <a:ln cap="rnd"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0" name="Google Shape;320;p1"/>
                    <p:cNvSpPr/>
                    <p:nvPr/>
                  </p:nvSpPr>
                  <p:spPr>
                    <a:xfrm>
                      <a:off x="6146188" y="3880794"/>
                      <a:ext cx="1266318" cy="124"/>
                    </a:xfrm>
                    <a:custGeom>
                      <a:rect b="b" l="l" r="r" t="t"/>
                      <a:pathLst>
                        <a:path extrusionOk="0" fill="none" h="1" w="10196">
                          <a:moveTo>
                            <a:pt x="10195" y="1"/>
                          </a:moveTo>
                          <a:lnTo>
                            <a:pt x="1" y="1"/>
                          </a:lnTo>
                        </a:path>
                      </a:pathLst>
                    </a:custGeom>
                    <a:noFill/>
                    <a:ln cap="rnd"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 name="Google Shape;321;p1"/>
                    <p:cNvSpPr/>
                    <p:nvPr/>
                  </p:nvSpPr>
                  <p:spPr>
                    <a:xfrm>
                      <a:off x="6183448" y="4046972"/>
                      <a:ext cx="1191178" cy="124"/>
                    </a:xfrm>
                    <a:custGeom>
                      <a:rect b="b" l="l" r="r" t="t"/>
                      <a:pathLst>
                        <a:path extrusionOk="0" fill="none" h="1" w="9591">
                          <a:moveTo>
                            <a:pt x="9590" y="0"/>
                          </a:moveTo>
                          <a:lnTo>
                            <a:pt x="1" y="0"/>
                          </a:lnTo>
                        </a:path>
                      </a:pathLst>
                    </a:custGeom>
                    <a:noFill/>
                    <a:ln cap="rnd"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grpSp>
        <p:grpSp>
          <p:nvGrpSpPr>
            <p:cNvPr id="322" name="Google Shape;322;p1"/>
            <p:cNvGrpSpPr/>
            <p:nvPr/>
          </p:nvGrpSpPr>
          <p:grpSpPr>
            <a:xfrm>
              <a:off x="8437526" y="3440014"/>
              <a:ext cx="723326" cy="1163986"/>
              <a:chOff x="8589926" y="3440014"/>
              <a:chExt cx="723326" cy="1163986"/>
            </a:xfrm>
          </p:grpSpPr>
          <p:sp>
            <p:nvSpPr>
              <p:cNvPr id="323" name="Google Shape;323;p1"/>
              <p:cNvSpPr/>
              <p:nvPr/>
            </p:nvSpPr>
            <p:spPr>
              <a:xfrm>
                <a:off x="8589926" y="3634509"/>
                <a:ext cx="723326" cy="969486"/>
              </a:xfrm>
              <a:custGeom>
                <a:rect b="b" l="l" r="r" t="t"/>
                <a:pathLst>
                  <a:path extrusionOk="0" h="7806" w="5824">
                    <a:moveTo>
                      <a:pt x="0" y="0"/>
                    </a:moveTo>
                    <a:lnTo>
                      <a:pt x="0" y="7805"/>
                    </a:lnTo>
                    <a:lnTo>
                      <a:pt x="5824" y="7805"/>
                    </a:lnTo>
                    <a:lnTo>
                      <a:pt x="5824"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4" name="Google Shape;324;p1"/>
              <p:cNvSpPr/>
              <p:nvPr/>
            </p:nvSpPr>
            <p:spPr>
              <a:xfrm>
                <a:off x="8589926" y="4479182"/>
                <a:ext cx="723326" cy="124818"/>
              </a:xfrm>
              <a:custGeom>
                <a:rect b="b" l="l" r="r" t="t"/>
                <a:pathLst>
                  <a:path extrusionOk="0" h="1005" w="5824">
                    <a:moveTo>
                      <a:pt x="0" y="0"/>
                    </a:moveTo>
                    <a:lnTo>
                      <a:pt x="0" y="1004"/>
                    </a:lnTo>
                    <a:lnTo>
                      <a:pt x="5824" y="1004"/>
                    </a:lnTo>
                    <a:lnTo>
                      <a:pt x="5824" y="0"/>
                    </a:lnTo>
                    <a:close/>
                  </a:path>
                </a:pathLst>
              </a:custGeom>
              <a:solidFill>
                <a:srgbClr val="2F3352">
                  <a:alpha val="1843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5" name="Google Shape;325;p1"/>
              <p:cNvSpPr/>
              <p:nvPr/>
            </p:nvSpPr>
            <p:spPr>
              <a:xfrm>
                <a:off x="8791252" y="3714120"/>
                <a:ext cx="72283" cy="72035"/>
              </a:xfrm>
              <a:custGeom>
                <a:rect b="b" l="l" r="r" t="t"/>
                <a:pathLst>
                  <a:path extrusionOk="0" h="580" w="582">
                    <a:moveTo>
                      <a:pt x="295" y="0"/>
                    </a:moveTo>
                    <a:cubicBezTo>
                      <a:pt x="294" y="0"/>
                      <a:pt x="292" y="0"/>
                      <a:pt x="291" y="0"/>
                    </a:cubicBezTo>
                    <a:cubicBezTo>
                      <a:pt x="128" y="0"/>
                      <a:pt x="0" y="130"/>
                      <a:pt x="0" y="289"/>
                    </a:cubicBezTo>
                    <a:cubicBezTo>
                      <a:pt x="0" y="452"/>
                      <a:pt x="132" y="579"/>
                      <a:pt x="291" y="579"/>
                    </a:cubicBezTo>
                    <a:cubicBezTo>
                      <a:pt x="454" y="579"/>
                      <a:pt x="581" y="447"/>
                      <a:pt x="581" y="289"/>
                    </a:cubicBezTo>
                    <a:cubicBezTo>
                      <a:pt x="581" y="131"/>
                      <a:pt x="452" y="0"/>
                      <a:pt x="295"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 name="Google Shape;326;p1"/>
              <p:cNvSpPr/>
              <p:nvPr/>
            </p:nvSpPr>
            <p:spPr>
              <a:xfrm>
                <a:off x="9040023" y="3714120"/>
                <a:ext cx="71910" cy="72035"/>
              </a:xfrm>
              <a:custGeom>
                <a:rect b="b" l="l" r="r" t="t"/>
                <a:pathLst>
                  <a:path extrusionOk="0" h="580" w="579">
                    <a:moveTo>
                      <a:pt x="293" y="0"/>
                    </a:moveTo>
                    <a:cubicBezTo>
                      <a:pt x="291" y="0"/>
                      <a:pt x="290" y="0"/>
                      <a:pt x="288" y="0"/>
                    </a:cubicBezTo>
                    <a:cubicBezTo>
                      <a:pt x="127" y="0"/>
                      <a:pt x="0" y="130"/>
                      <a:pt x="0" y="289"/>
                    </a:cubicBezTo>
                    <a:cubicBezTo>
                      <a:pt x="0" y="452"/>
                      <a:pt x="127" y="579"/>
                      <a:pt x="288" y="579"/>
                    </a:cubicBezTo>
                    <a:cubicBezTo>
                      <a:pt x="449" y="579"/>
                      <a:pt x="579" y="447"/>
                      <a:pt x="579" y="289"/>
                    </a:cubicBezTo>
                    <a:cubicBezTo>
                      <a:pt x="579" y="131"/>
                      <a:pt x="451" y="0"/>
                      <a:pt x="293"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 name="Google Shape;327;p1"/>
              <p:cNvSpPr/>
              <p:nvPr/>
            </p:nvSpPr>
            <p:spPr>
              <a:xfrm>
                <a:off x="8810876" y="3440014"/>
                <a:ext cx="281432" cy="326391"/>
              </a:xfrm>
              <a:custGeom>
                <a:rect b="b" l="l" r="r" t="t"/>
                <a:pathLst>
                  <a:path extrusionOk="0" h="2628" w="2266">
                    <a:moveTo>
                      <a:pt x="1132" y="0"/>
                    </a:moveTo>
                    <a:cubicBezTo>
                      <a:pt x="507" y="0"/>
                      <a:pt x="1" y="510"/>
                      <a:pt x="1" y="1134"/>
                    </a:cubicBezTo>
                    <a:lnTo>
                      <a:pt x="1" y="2493"/>
                    </a:lnTo>
                    <a:cubicBezTo>
                      <a:pt x="1" y="2565"/>
                      <a:pt x="61" y="2625"/>
                      <a:pt x="133" y="2625"/>
                    </a:cubicBezTo>
                    <a:cubicBezTo>
                      <a:pt x="205" y="2625"/>
                      <a:pt x="265" y="2565"/>
                      <a:pt x="265" y="2493"/>
                    </a:cubicBezTo>
                    <a:lnTo>
                      <a:pt x="265" y="1134"/>
                    </a:lnTo>
                    <a:cubicBezTo>
                      <a:pt x="265" y="656"/>
                      <a:pt x="652" y="265"/>
                      <a:pt x="1132" y="265"/>
                    </a:cubicBezTo>
                    <a:cubicBezTo>
                      <a:pt x="1610" y="265"/>
                      <a:pt x="2001" y="654"/>
                      <a:pt x="2001" y="1134"/>
                    </a:cubicBezTo>
                    <a:lnTo>
                      <a:pt x="2001" y="2496"/>
                    </a:lnTo>
                    <a:cubicBezTo>
                      <a:pt x="2001" y="2568"/>
                      <a:pt x="2061" y="2628"/>
                      <a:pt x="2133" y="2628"/>
                    </a:cubicBezTo>
                    <a:cubicBezTo>
                      <a:pt x="2208" y="2628"/>
                      <a:pt x="2265" y="2568"/>
                      <a:pt x="2263" y="2493"/>
                    </a:cubicBezTo>
                    <a:lnTo>
                      <a:pt x="2263" y="1134"/>
                    </a:lnTo>
                    <a:cubicBezTo>
                      <a:pt x="2263" y="510"/>
                      <a:pt x="1756" y="0"/>
                      <a:pt x="113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0"/>
                                        </p:tgtEl>
                                        <p:attrNameLst>
                                          <p:attrName>style.visibility</p:attrName>
                                        </p:attrNameLst>
                                      </p:cBhvr>
                                      <p:to>
                                        <p:strVal val="visible"/>
                                      </p:to>
                                    </p:set>
                                    <p:animEffect filter="fade" transition="in">
                                      <p:cBhvr>
                                        <p:cTn dur="1000"/>
                                        <p:tgtEl>
                                          <p:spTgt spid="24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pic>
        <p:nvPicPr>
          <p:cNvPr id="394" name="Google Shape;394;g34f804713e0_3_16"/>
          <p:cNvPicPr preferRelativeResize="0"/>
          <p:nvPr/>
        </p:nvPicPr>
        <p:blipFill>
          <a:blip r:embed="rId3">
            <a:alphaModFix/>
          </a:blip>
          <a:stretch>
            <a:fillRect/>
          </a:stretch>
        </p:blipFill>
        <p:spPr>
          <a:xfrm>
            <a:off x="311700" y="1152075"/>
            <a:ext cx="6079498" cy="2618226"/>
          </a:xfrm>
          <a:prstGeom prst="rect">
            <a:avLst/>
          </a:prstGeom>
          <a:noFill/>
          <a:ln>
            <a:noFill/>
          </a:ln>
        </p:spPr>
      </p:pic>
      <p:sp>
        <p:nvSpPr>
          <p:cNvPr id="395" name="Google Shape;395;g34f804713e0_3_16"/>
          <p:cNvSpPr txBox="1"/>
          <p:nvPr/>
        </p:nvSpPr>
        <p:spPr>
          <a:xfrm>
            <a:off x="6429925" y="1406875"/>
            <a:ext cx="2402400" cy="2515800"/>
          </a:xfrm>
          <a:prstGeom prst="rect">
            <a:avLst/>
          </a:prstGeom>
          <a:noFill/>
          <a:ln>
            <a:noFill/>
          </a:ln>
        </p:spPr>
        <p:txBody>
          <a:bodyPr anchorCtr="0" anchor="t" bIns="91425" lIns="91425" spcFirstLastPara="1" rIns="91425" wrap="square" tIns="91425">
            <a:noAutofit/>
          </a:bodyPr>
          <a:lstStyle/>
          <a:p>
            <a:pPr indent="-323850" lvl="0" marL="457200" rtl="0" algn="l">
              <a:spcBef>
                <a:spcPts val="0"/>
              </a:spcBef>
              <a:spcAft>
                <a:spcPts val="0"/>
              </a:spcAft>
              <a:buClr>
                <a:schemeClr val="dk1"/>
              </a:buClr>
              <a:buSzPts val="1500"/>
              <a:buChar char="●"/>
            </a:pPr>
            <a:r>
              <a:rPr lang="en" sz="1500">
                <a:solidFill>
                  <a:schemeClr val="dk1"/>
                </a:solidFill>
              </a:rPr>
              <a:t>Log(Purchase Price) distribution is similar across all stores</a:t>
            </a:r>
            <a:endParaRPr sz="1500">
              <a:solidFill>
                <a:schemeClr val="dk1"/>
              </a:solidFill>
            </a:endParaRPr>
          </a:p>
          <a:p>
            <a:pPr indent="0" lvl="0" marL="0" rtl="0" algn="l">
              <a:spcBef>
                <a:spcPts val="0"/>
              </a:spcBef>
              <a:spcAft>
                <a:spcPts val="0"/>
              </a:spcAft>
              <a:buNone/>
            </a:pPr>
            <a:r>
              <a:t/>
            </a:r>
            <a:endParaRPr sz="1500">
              <a:solidFill>
                <a:schemeClr val="dk1"/>
              </a:solidFill>
            </a:endParaRPr>
          </a:p>
          <a:p>
            <a:pPr indent="-323850" lvl="0" marL="457200" rtl="0" algn="l">
              <a:spcBef>
                <a:spcPts val="0"/>
              </a:spcBef>
              <a:spcAft>
                <a:spcPts val="0"/>
              </a:spcAft>
              <a:buClr>
                <a:schemeClr val="dk1"/>
              </a:buClr>
              <a:buSzPts val="1500"/>
              <a:buChar char="●"/>
            </a:pPr>
            <a:r>
              <a:rPr lang="en" sz="1500">
                <a:solidFill>
                  <a:schemeClr val="dk1"/>
                </a:solidFill>
              </a:rPr>
              <a:t>Range: $9 - $10, with Amazon’s average price being the lowest at $9.09</a:t>
            </a:r>
            <a:endParaRPr sz="1500">
              <a:solidFill>
                <a:schemeClr val="dk1"/>
              </a:solidFill>
            </a:endParaRPr>
          </a:p>
        </p:txBody>
      </p:sp>
      <p:sp>
        <p:nvSpPr>
          <p:cNvPr id="396" name="Google Shape;396;g34f804713e0_3_16"/>
          <p:cNvSpPr txBox="1"/>
          <p:nvPr>
            <p:ph type="title"/>
          </p:nvPr>
        </p:nvSpPr>
        <p:spPr>
          <a:xfrm>
            <a:off x="311700" y="167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Average Price of Beauty products</a:t>
            </a:r>
            <a:endParaRPr/>
          </a:p>
        </p:txBody>
      </p:sp>
      <p:pic>
        <p:nvPicPr>
          <p:cNvPr id="397" name="Google Shape;397;g34f804713e0_3_16"/>
          <p:cNvPicPr preferRelativeResize="0"/>
          <p:nvPr/>
        </p:nvPicPr>
        <p:blipFill>
          <a:blip r:embed="rId4">
            <a:alphaModFix/>
          </a:blip>
          <a:stretch>
            <a:fillRect/>
          </a:stretch>
        </p:blipFill>
        <p:spPr>
          <a:xfrm>
            <a:off x="406800" y="3930875"/>
            <a:ext cx="2128250" cy="8858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g350c2cb02d2_1_0"/>
          <p:cNvSpPr txBox="1"/>
          <p:nvPr>
            <p:ph type="title"/>
          </p:nvPr>
        </p:nvSpPr>
        <p:spPr>
          <a:xfrm>
            <a:off x="311700" y="216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Average Price distribution by Gender</a:t>
            </a:r>
            <a:endParaRPr/>
          </a:p>
        </p:txBody>
      </p:sp>
      <p:pic>
        <p:nvPicPr>
          <p:cNvPr id="403" name="Google Shape;403;g350c2cb02d2_1_0"/>
          <p:cNvPicPr preferRelativeResize="0"/>
          <p:nvPr/>
        </p:nvPicPr>
        <p:blipFill>
          <a:blip r:embed="rId3">
            <a:alphaModFix/>
          </a:blip>
          <a:stretch>
            <a:fillRect/>
          </a:stretch>
        </p:blipFill>
        <p:spPr>
          <a:xfrm>
            <a:off x="311700" y="949575"/>
            <a:ext cx="5708099" cy="3625125"/>
          </a:xfrm>
          <a:prstGeom prst="rect">
            <a:avLst/>
          </a:prstGeom>
          <a:noFill/>
          <a:ln>
            <a:noFill/>
          </a:ln>
        </p:spPr>
      </p:pic>
      <p:sp>
        <p:nvSpPr>
          <p:cNvPr id="404" name="Google Shape;404;g350c2cb02d2_1_0"/>
          <p:cNvSpPr txBox="1"/>
          <p:nvPr/>
        </p:nvSpPr>
        <p:spPr>
          <a:xfrm>
            <a:off x="6178925" y="1825975"/>
            <a:ext cx="2849400" cy="2487600"/>
          </a:xfrm>
          <a:prstGeom prst="rect">
            <a:avLst/>
          </a:prstGeom>
          <a:noFill/>
          <a:ln>
            <a:noFill/>
          </a:ln>
        </p:spPr>
        <p:txBody>
          <a:bodyPr anchorCtr="0" anchor="t" bIns="91425" lIns="91425" spcFirstLastPara="1" rIns="91425" wrap="square" tIns="91425">
            <a:noAutofit/>
          </a:bodyPr>
          <a:lstStyle/>
          <a:p>
            <a:pPr indent="-323850" lvl="0" marL="457200" rtl="0" algn="l">
              <a:spcBef>
                <a:spcPts val="0"/>
              </a:spcBef>
              <a:spcAft>
                <a:spcPts val="0"/>
              </a:spcAft>
              <a:buClr>
                <a:schemeClr val="dk1"/>
              </a:buClr>
              <a:buSzPts val="1500"/>
              <a:buChar char="●"/>
            </a:pPr>
            <a:r>
              <a:rPr lang="en" sz="1500">
                <a:solidFill>
                  <a:schemeClr val="dk1"/>
                </a:solidFill>
              </a:rPr>
              <a:t>Both genders have a similar distribution to the average price of beauty products</a:t>
            </a:r>
            <a:endParaRPr sz="1500">
              <a:solidFill>
                <a:schemeClr val="dk1"/>
              </a:solidFill>
            </a:endParaRPr>
          </a:p>
          <a:p>
            <a:pPr indent="0" lvl="0" marL="0" rtl="0" algn="l">
              <a:spcBef>
                <a:spcPts val="0"/>
              </a:spcBef>
              <a:spcAft>
                <a:spcPts val="0"/>
              </a:spcAft>
              <a:buNone/>
            </a:pPr>
            <a:r>
              <a:t/>
            </a:r>
            <a:endParaRPr sz="1500">
              <a:solidFill>
                <a:schemeClr val="dk1"/>
              </a:solidFill>
            </a:endParaRPr>
          </a:p>
          <a:p>
            <a:pPr indent="-323850" lvl="0" marL="457200" rtl="0" algn="l">
              <a:spcBef>
                <a:spcPts val="0"/>
              </a:spcBef>
              <a:spcAft>
                <a:spcPts val="0"/>
              </a:spcAft>
              <a:buClr>
                <a:schemeClr val="dk1"/>
              </a:buClr>
              <a:buSzPts val="1500"/>
              <a:buChar char="●"/>
            </a:pPr>
            <a:r>
              <a:rPr lang="en" sz="1500">
                <a:solidFill>
                  <a:schemeClr val="dk1"/>
                </a:solidFill>
              </a:rPr>
              <a:t>Females average price is slightly higher by about 50 cents</a:t>
            </a:r>
            <a:endParaRPr sz="1500">
              <a:solidFill>
                <a:schemeClr val="dk1"/>
              </a:solidFill>
            </a:endParaRPr>
          </a:p>
          <a:p>
            <a:pPr indent="0" lvl="0" marL="0" rtl="0" algn="l">
              <a:spcBef>
                <a:spcPts val="0"/>
              </a:spcBef>
              <a:spcAft>
                <a:spcPts val="0"/>
              </a:spcAft>
              <a:buNone/>
            </a:pPr>
            <a:r>
              <a:t/>
            </a:r>
            <a:endParaRPr sz="1500">
              <a:solidFill>
                <a:schemeClr val="dk1"/>
              </a:solidFill>
            </a:endParaRPr>
          </a:p>
        </p:txBody>
      </p:sp>
      <p:pic>
        <p:nvPicPr>
          <p:cNvPr id="405" name="Google Shape;405;g350c2cb02d2_1_0"/>
          <p:cNvPicPr preferRelativeResize="0"/>
          <p:nvPr/>
        </p:nvPicPr>
        <p:blipFill>
          <a:blip r:embed="rId4">
            <a:alphaModFix/>
          </a:blip>
          <a:stretch>
            <a:fillRect/>
          </a:stretch>
        </p:blipFill>
        <p:spPr>
          <a:xfrm>
            <a:off x="2182575" y="2190800"/>
            <a:ext cx="1277775" cy="6340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pic>
        <p:nvPicPr>
          <p:cNvPr id="411" name="Google Shape;411;g34f804713e0_8_0"/>
          <p:cNvPicPr preferRelativeResize="0"/>
          <p:nvPr/>
        </p:nvPicPr>
        <p:blipFill>
          <a:blip r:embed="rId3">
            <a:alphaModFix/>
          </a:blip>
          <a:stretch>
            <a:fillRect/>
          </a:stretch>
        </p:blipFill>
        <p:spPr>
          <a:xfrm>
            <a:off x="5372700" y="738125"/>
            <a:ext cx="3323349" cy="3790325"/>
          </a:xfrm>
          <a:prstGeom prst="rect">
            <a:avLst/>
          </a:prstGeom>
          <a:noFill/>
          <a:ln cap="flat" cmpd="sng" w="9525">
            <a:solidFill>
              <a:srgbClr val="191919"/>
            </a:solidFill>
            <a:prstDash val="solid"/>
            <a:round/>
            <a:headEnd len="sm" w="sm" type="none"/>
            <a:tailEnd len="sm" w="sm" type="none"/>
          </a:ln>
        </p:spPr>
      </p:pic>
      <p:pic>
        <p:nvPicPr>
          <p:cNvPr id="412" name="Google Shape;412;g34f804713e0_8_0"/>
          <p:cNvPicPr preferRelativeResize="0"/>
          <p:nvPr/>
        </p:nvPicPr>
        <p:blipFill rotWithShape="1">
          <a:blip r:embed="rId4">
            <a:alphaModFix/>
          </a:blip>
          <a:srcRect b="0" l="0" r="3910" t="0"/>
          <a:stretch/>
        </p:blipFill>
        <p:spPr>
          <a:xfrm>
            <a:off x="933050" y="738125"/>
            <a:ext cx="3467500" cy="3790324"/>
          </a:xfrm>
          <a:prstGeom prst="rect">
            <a:avLst/>
          </a:prstGeom>
          <a:noFill/>
          <a:ln cap="flat" cmpd="sng" w="9525">
            <a:solidFill>
              <a:srgbClr val="191919"/>
            </a:solidFill>
            <a:prstDash val="solid"/>
            <a:round/>
            <a:headEnd len="sm" w="sm" type="none"/>
            <a:tailEnd len="sm" w="sm" type="none"/>
          </a:ln>
        </p:spPr>
      </p:pic>
      <p:sp>
        <p:nvSpPr>
          <p:cNvPr id="413" name="Google Shape;413;g34f804713e0_8_0"/>
          <p:cNvSpPr txBox="1"/>
          <p:nvPr>
            <p:ph type="title"/>
          </p:nvPr>
        </p:nvSpPr>
        <p:spPr>
          <a:xfrm>
            <a:off x="590075" y="43325"/>
            <a:ext cx="7704000" cy="545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600"/>
              <a:t>Conversion Rates</a:t>
            </a:r>
            <a:endParaRPr sz="2600"/>
          </a:p>
        </p:txBody>
      </p:sp>
      <p:sp>
        <p:nvSpPr>
          <p:cNvPr id="414" name="Google Shape;414;g34f804713e0_8_0"/>
          <p:cNvSpPr txBox="1"/>
          <p:nvPr/>
        </p:nvSpPr>
        <p:spPr>
          <a:xfrm>
            <a:off x="805350" y="4595450"/>
            <a:ext cx="3595200" cy="4008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Clr>
                <a:schemeClr val="dk1"/>
              </a:buClr>
              <a:buSzPts val="1200"/>
              <a:buChar char="●"/>
            </a:pPr>
            <a:r>
              <a:rPr lang="en" sz="1200">
                <a:solidFill>
                  <a:schemeClr val="dk1"/>
                </a:solidFill>
              </a:rPr>
              <a:t>Amazon has the highest conversion rate amongst the three!</a:t>
            </a:r>
            <a:endParaRPr sz="1200">
              <a:solidFill>
                <a:schemeClr val="dk1"/>
              </a:solidFill>
            </a:endParaRPr>
          </a:p>
        </p:txBody>
      </p:sp>
      <p:sp>
        <p:nvSpPr>
          <p:cNvPr id="415" name="Google Shape;415;g34f804713e0_8_0"/>
          <p:cNvSpPr txBox="1"/>
          <p:nvPr/>
        </p:nvSpPr>
        <p:spPr>
          <a:xfrm>
            <a:off x="5165425" y="4533650"/>
            <a:ext cx="3595200" cy="5244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Clr>
                <a:schemeClr val="dk1"/>
              </a:buClr>
              <a:buSzPts val="1200"/>
              <a:buChar char="●"/>
            </a:pPr>
            <a:r>
              <a:rPr lang="en" sz="1200">
                <a:solidFill>
                  <a:schemeClr val="dk1"/>
                </a:solidFill>
              </a:rPr>
              <a:t>Customers browsing for less than 60 seconds most probably end up not buying!</a:t>
            </a:r>
            <a:endParaRPr sz="1200">
              <a:solidFill>
                <a:schemeClr val="dk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g34ff466f57a_2_0"/>
          <p:cNvSpPr txBox="1"/>
          <p:nvPr>
            <p:ph type="title"/>
          </p:nvPr>
        </p:nvSpPr>
        <p:spPr>
          <a:xfrm>
            <a:off x="1010650" y="86225"/>
            <a:ext cx="6971100" cy="36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600"/>
              <a:t>Conversion Rates of Two Peak Months of the Holiday Season </a:t>
            </a:r>
            <a:endParaRPr sz="2600"/>
          </a:p>
        </p:txBody>
      </p:sp>
      <p:pic>
        <p:nvPicPr>
          <p:cNvPr id="421" name="Google Shape;421;g34ff466f57a_2_0"/>
          <p:cNvPicPr preferRelativeResize="0"/>
          <p:nvPr/>
        </p:nvPicPr>
        <p:blipFill>
          <a:blip r:embed="rId3">
            <a:alphaModFix/>
          </a:blip>
          <a:stretch>
            <a:fillRect/>
          </a:stretch>
        </p:blipFill>
        <p:spPr>
          <a:xfrm>
            <a:off x="98900" y="1309150"/>
            <a:ext cx="4692201" cy="3248401"/>
          </a:xfrm>
          <a:prstGeom prst="rect">
            <a:avLst/>
          </a:prstGeom>
          <a:noFill/>
          <a:ln cap="flat" cmpd="sng" w="9525">
            <a:solidFill>
              <a:srgbClr val="191919"/>
            </a:solidFill>
            <a:prstDash val="solid"/>
            <a:round/>
            <a:headEnd len="sm" w="sm" type="none"/>
            <a:tailEnd len="sm" w="sm" type="none"/>
          </a:ln>
        </p:spPr>
      </p:pic>
      <p:sp>
        <p:nvSpPr>
          <p:cNvPr id="422" name="Google Shape;422;g34ff466f57a_2_0"/>
          <p:cNvSpPr/>
          <p:nvPr/>
        </p:nvSpPr>
        <p:spPr>
          <a:xfrm>
            <a:off x="5188625" y="1249075"/>
            <a:ext cx="3746700" cy="3248400"/>
          </a:xfrm>
          <a:prstGeom prst="bevel">
            <a:avLst>
              <a:gd fmla="val 12500" name="adj"/>
            </a:avLst>
          </a:prstGeom>
          <a:solidFill>
            <a:srgbClr val="C9DAF8"/>
          </a:solidFill>
          <a:ln cap="flat" cmpd="sng" w="9525">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317500" lvl="0" marL="285750" rtl="0" algn="l">
              <a:spcBef>
                <a:spcPts val="0"/>
              </a:spcBef>
              <a:spcAft>
                <a:spcPts val="0"/>
              </a:spcAft>
              <a:buClr>
                <a:schemeClr val="dk1"/>
              </a:buClr>
              <a:buSzPts val="1400"/>
              <a:buFont typeface="Arimo"/>
              <a:buChar char="★"/>
            </a:pPr>
            <a:r>
              <a:rPr lang="en">
                <a:solidFill>
                  <a:schemeClr val="dk1"/>
                </a:solidFill>
                <a:latin typeface="Arimo"/>
                <a:ea typeface="Arimo"/>
                <a:cs typeface="Arimo"/>
                <a:sym typeface="Arimo"/>
              </a:rPr>
              <a:t>November's daily conversion rates are more volatile with higher peaks, signaling impulsive shopper behavior or successful promotions.</a:t>
            </a:r>
            <a:endParaRPr>
              <a:solidFill>
                <a:schemeClr val="dk1"/>
              </a:solidFill>
              <a:latin typeface="Arimo"/>
              <a:ea typeface="Arimo"/>
              <a:cs typeface="Arimo"/>
              <a:sym typeface="Arimo"/>
            </a:endParaRPr>
          </a:p>
          <a:p>
            <a:pPr indent="0" lvl="0" marL="457200" rtl="0" algn="l">
              <a:spcBef>
                <a:spcPts val="0"/>
              </a:spcBef>
              <a:spcAft>
                <a:spcPts val="0"/>
              </a:spcAft>
              <a:buNone/>
            </a:pPr>
            <a:r>
              <a:t/>
            </a:r>
            <a:endParaRPr>
              <a:solidFill>
                <a:schemeClr val="accent6"/>
              </a:solidFill>
              <a:latin typeface="Arimo"/>
              <a:ea typeface="Arimo"/>
              <a:cs typeface="Arimo"/>
              <a:sym typeface="Arimo"/>
            </a:endParaRPr>
          </a:p>
          <a:p>
            <a:pPr indent="-317500" lvl="0" marL="285750" rtl="0" algn="l">
              <a:spcBef>
                <a:spcPts val="0"/>
              </a:spcBef>
              <a:spcAft>
                <a:spcPts val="0"/>
              </a:spcAft>
              <a:buClr>
                <a:schemeClr val="dk1"/>
              </a:buClr>
              <a:buSzPts val="1400"/>
              <a:buFont typeface="Arimo"/>
              <a:buChar char="★"/>
            </a:pPr>
            <a:r>
              <a:rPr lang="en">
                <a:solidFill>
                  <a:schemeClr val="dk1"/>
                </a:solidFill>
                <a:latin typeface="Arimo"/>
                <a:ea typeface="Arimo"/>
                <a:cs typeface="Arimo"/>
                <a:sym typeface="Arimo"/>
              </a:rPr>
              <a:t>December's rates are steadier but lower, reflecting consistent yet cautious purchasing patterns.</a:t>
            </a:r>
            <a:endParaRPr>
              <a:solidFill>
                <a:schemeClr val="dk1"/>
              </a:solidFill>
              <a:latin typeface="Arimo"/>
              <a:ea typeface="Arimo"/>
              <a:cs typeface="Arimo"/>
              <a:sym typeface="Arimo"/>
            </a:endParaRPr>
          </a:p>
          <a:p>
            <a:pPr indent="0" lvl="0" marL="0" rtl="0" algn="ctr">
              <a:spcBef>
                <a:spcPts val="0"/>
              </a:spcBef>
              <a:spcAft>
                <a:spcPts val="0"/>
              </a:spcAft>
              <a:buNone/>
            </a:pPr>
            <a:r>
              <a:t/>
            </a:r>
            <a:endParaRPr>
              <a:solidFill>
                <a:schemeClr val="accent6"/>
              </a:solidFill>
              <a:latin typeface="Arimo"/>
              <a:ea typeface="Arimo"/>
              <a:cs typeface="Arimo"/>
              <a:sym typeface="Arim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sp>
        <p:nvSpPr>
          <p:cNvPr id="427" name="Google Shape;427;g350c2cb02d2_2_9"/>
          <p:cNvSpPr txBox="1"/>
          <p:nvPr>
            <p:ph type="title"/>
          </p:nvPr>
        </p:nvSpPr>
        <p:spPr>
          <a:xfrm>
            <a:off x="784975" y="877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600"/>
              <a:t>Conversion Rates of Two Peak Months of the Holiday Season </a:t>
            </a:r>
            <a:endParaRPr sz="2600"/>
          </a:p>
          <a:p>
            <a:pPr indent="0" lvl="0" marL="0" rtl="0" algn="l">
              <a:spcBef>
                <a:spcPts val="0"/>
              </a:spcBef>
              <a:spcAft>
                <a:spcPts val="0"/>
              </a:spcAft>
              <a:buNone/>
            </a:pPr>
            <a:r>
              <a:t/>
            </a:r>
            <a:endParaRPr/>
          </a:p>
        </p:txBody>
      </p:sp>
      <p:pic>
        <p:nvPicPr>
          <p:cNvPr id="428" name="Google Shape;428;g350c2cb02d2_2_9"/>
          <p:cNvPicPr preferRelativeResize="0"/>
          <p:nvPr/>
        </p:nvPicPr>
        <p:blipFill>
          <a:blip r:embed="rId3">
            <a:alphaModFix/>
          </a:blip>
          <a:stretch>
            <a:fillRect/>
          </a:stretch>
        </p:blipFill>
        <p:spPr>
          <a:xfrm>
            <a:off x="5203975" y="2248425"/>
            <a:ext cx="3007975" cy="2657150"/>
          </a:xfrm>
          <a:prstGeom prst="rect">
            <a:avLst/>
          </a:prstGeom>
          <a:noFill/>
          <a:ln cap="flat" cmpd="sng" w="9525">
            <a:solidFill>
              <a:srgbClr val="191919"/>
            </a:solidFill>
            <a:prstDash val="solid"/>
            <a:round/>
            <a:headEnd len="sm" w="sm" type="none"/>
            <a:tailEnd len="sm" w="sm" type="none"/>
          </a:ln>
        </p:spPr>
      </p:pic>
      <p:pic>
        <p:nvPicPr>
          <p:cNvPr id="429" name="Google Shape;429;g350c2cb02d2_2_9"/>
          <p:cNvPicPr preferRelativeResize="0"/>
          <p:nvPr/>
        </p:nvPicPr>
        <p:blipFill>
          <a:blip r:embed="rId4">
            <a:alphaModFix/>
          </a:blip>
          <a:stretch>
            <a:fillRect/>
          </a:stretch>
        </p:blipFill>
        <p:spPr>
          <a:xfrm>
            <a:off x="936450" y="2292550"/>
            <a:ext cx="3007976" cy="2657150"/>
          </a:xfrm>
          <a:prstGeom prst="rect">
            <a:avLst/>
          </a:prstGeom>
          <a:noFill/>
          <a:ln cap="flat" cmpd="sng" w="9525">
            <a:solidFill>
              <a:srgbClr val="191919"/>
            </a:solidFill>
            <a:prstDash val="solid"/>
            <a:round/>
            <a:headEnd len="sm" w="sm" type="none"/>
            <a:tailEnd len="sm" w="sm" type="none"/>
          </a:ln>
        </p:spPr>
      </p:pic>
      <p:sp>
        <p:nvSpPr>
          <p:cNvPr id="430" name="Google Shape;430;g350c2cb02d2_2_9"/>
          <p:cNvSpPr/>
          <p:nvPr/>
        </p:nvSpPr>
        <p:spPr>
          <a:xfrm>
            <a:off x="1366175" y="1021675"/>
            <a:ext cx="6671400" cy="909600"/>
          </a:xfrm>
          <a:prstGeom prst="wedgeRoundRectCallout">
            <a:avLst>
              <a:gd fmla="val 17846" name="adj1"/>
              <a:gd fmla="val 48807" name="adj2"/>
              <a:gd fmla="val 0" name="adj3"/>
            </a:avLst>
          </a:prstGeom>
          <a:solidFill>
            <a:srgbClr val="B6D7A8"/>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1200"/>
              </a:spcBef>
              <a:spcAft>
                <a:spcPts val="0"/>
              </a:spcAft>
              <a:buNone/>
            </a:pPr>
            <a:r>
              <a:t/>
            </a:r>
            <a:endParaRPr sz="1300">
              <a:latin typeface="Arimo"/>
              <a:ea typeface="Arimo"/>
              <a:cs typeface="Arimo"/>
              <a:sym typeface="Arimo"/>
            </a:endParaRPr>
          </a:p>
          <a:p>
            <a:pPr indent="-311150" lvl="0" marL="457200" rtl="0" algn="l">
              <a:lnSpc>
                <a:spcPct val="115000"/>
              </a:lnSpc>
              <a:spcBef>
                <a:spcPts val="1200"/>
              </a:spcBef>
              <a:spcAft>
                <a:spcPts val="0"/>
              </a:spcAft>
              <a:buSzPts val="1300"/>
              <a:buChar char="●"/>
            </a:pPr>
            <a:r>
              <a:rPr lang="en" sz="1300">
                <a:latin typeface="Arimo"/>
                <a:ea typeface="Arimo"/>
                <a:cs typeface="Arimo"/>
                <a:sym typeface="Arimo"/>
              </a:rPr>
              <a:t>Despite fewer shopping sessions in November, the higher average conversion rate highlights a more decisive shopper intent compared to December's larger volume but lower conversion rates.</a:t>
            </a:r>
            <a:endParaRPr sz="1300">
              <a:latin typeface="Arimo"/>
              <a:ea typeface="Arimo"/>
              <a:cs typeface="Arimo"/>
              <a:sym typeface="Arimo"/>
            </a:endParaRPr>
          </a:p>
          <a:p>
            <a:pPr indent="0" lvl="0" marL="0" rtl="0" algn="ctr">
              <a:spcBef>
                <a:spcPts val="1200"/>
              </a:spcBef>
              <a:spcAft>
                <a:spcPts val="0"/>
              </a:spcAft>
              <a:buNone/>
            </a:pPr>
            <a:r>
              <a:t/>
            </a:r>
            <a:endParaRPr sz="1300">
              <a:latin typeface="Arimo"/>
              <a:ea typeface="Arimo"/>
              <a:cs typeface="Arimo"/>
              <a:sym typeface="Arim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sp>
        <p:nvSpPr>
          <p:cNvPr id="435" name="Google Shape;435;g34ff466f57a_2_9"/>
          <p:cNvSpPr txBox="1"/>
          <p:nvPr>
            <p:ph type="title"/>
          </p:nvPr>
        </p:nvSpPr>
        <p:spPr>
          <a:xfrm>
            <a:off x="922225" y="282950"/>
            <a:ext cx="7501800" cy="27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Conversion Rate for Basket View</a:t>
            </a:r>
            <a:endParaRPr/>
          </a:p>
        </p:txBody>
      </p:sp>
      <p:pic>
        <p:nvPicPr>
          <p:cNvPr id="436" name="Google Shape;436;g34ff466f57a_2_9"/>
          <p:cNvPicPr preferRelativeResize="0"/>
          <p:nvPr/>
        </p:nvPicPr>
        <p:blipFill>
          <a:blip r:embed="rId3">
            <a:alphaModFix/>
          </a:blip>
          <a:stretch>
            <a:fillRect/>
          </a:stretch>
        </p:blipFill>
        <p:spPr>
          <a:xfrm>
            <a:off x="4008725" y="1103400"/>
            <a:ext cx="4763549" cy="3888500"/>
          </a:xfrm>
          <a:prstGeom prst="rect">
            <a:avLst/>
          </a:prstGeom>
          <a:noFill/>
          <a:ln>
            <a:noFill/>
          </a:ln>
        </p:spPr>
      </p:pic>
      <p:sp>
        <p:nvSpPr>
          <p:cNvPr id="437" name="Google Shape;437;g34ff466f57a_2_9"/>
          <p:cNvSpPr txBox="1"/>
          <p:nvPr/>
        </p:nvSpPr>
        <p:spPr>
          <a:xfrm>
            <a:off x="402450" y="1606425"/>
            <a:ext cx="3313800" cy="2912700"/>
          </a:xfrm>
          <a:prstGeom prst="rect">
            <a:avLst/>
          </a:prstGeom>
          <a:noFill/>
          <a:ln>
            <a:noFill/>
          </a:ln>
        </p:spPr>
        <p:txBody>
          <a:bodyPr anchorCtr="0" anchor="t" bIns="91425" lIns="91425" spcFirstLastPara="1" rIns="91425" wrap="square" tIns="91425">
            <a:noAutofit/>
          </a:bodyPr>
          <a:lstStyle/>
          <a:p>
            <a:pPr indent="-323850" lvl="0" marL="457200" rtl="0" algn="l">
              <a:spcBef>
                <a:spcPts val="0"/>
              </a:spcBef>
              <a:spcAft>
                <a:spcPts val="0"/>
              </a:spcAft>
              <a:buClr>
                <a:schemeClr val="dk1"/>
              </a:buClr>
              <a:buSzPts val="1500"/>
              <a:buChar char="●"/>
            </a:pPr>
            <a:r>
              <a:rPr lang="en" sz="1500">
                <a:solidFill>
                  <a:schemeClr val="dk1"/>
                </a:solidFill>
              </a:rPr>
              <a:t>For sessions where users saw their basket (TRUE), the conversion rate is 60.8%</a:t>
            </a:r>
            <a:endParaRPr sz="1500">
              <a:solidFill>
                <a:schemeClr val="dk1"/>
              </a:solidFill>
            </a:endParaRPr>
          </a:p>
          <a:p>
            <a:pPr indent="0" lvl="0" marL="457200" rtl="0" algn="l">
              <a:spcBef>
                <a:spcPts val="0"/>
              </a:spcBef>
              <a:spcAft>
                <a:spcPts val="0"/>
              </a:spcAft>
              <a:buNone/>
            </a:pPr>
            <a:r>
              <a:t/>
            </a:r>
            <a:endParaRPr sz="1500">
              <a:solidFill>
                <a:schemeClr val="dk1"/>
              </a:solidFill>
            </a:endParaRPr>
          </a:p>
          <a:p>
            <a:pPr indent="-323850" lvl="0" marL="457200" rtl="0" algn="l">
              <a:spcBef>
                <a:spcPts val="0"/>
              </a:spcBef>
              <a:spcAft>
                <a:spcPts val="0"/>
              </a:spcAft>
              <a:buClr>
                <a:schemeClr val="dk1"/>
              </a:buClr>
              <a:buSzPts val="1500"/>
              <a:buChar char="●"/>
            </a:pPr>
            <a:r>
              <a:rPr lang="en" sz="1500">
                <a:solidFill>
                  <a:schemeClr val="dk1"/>
                </a:solidFill>
              </a:rPr>
              <a:t>For sessions without basket views (FALSE), the conversion rate is 0%</a:t>
            </a:r>
            <a:endParaRPr sz="1500">
              <a:solidFill>
                <a:schemeClr val="dk1"/>
              </a:solidFill>
            </a:endParaRPr>
          </a:p>
          <a:p>
            <a:pPr indent="0" lvl="0" marL="457200" rtl="0" algn="l">
              <a:spcBef>
                <a:spcPts val="0"/>
              </a:spcBef>
              <a:spcAft>
                <a:spcPts val="0"/>
              </a:spcAft>
              <a:buNone/>
            </a:pPr>
            <a:r>
              <a:t/>
            </a:r>
            <a:endParaRPr sz="1500">
              <a:solidFill>
                <a:schemeClr val="dk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pic>
        <p:nvPicPr>
          <p:cNvPr id="442" name="Google Shape;442;g34f804713e0_3_34"/>
          <p:cNvPicPr preferRelativeResize="0"/>
          <p:nvPr/>
        </p:nvPicPr>
        <p:blipFill rotWithShape="1">
          <a:blip r:embed="rId3">
            <a:alphaModFix/>
          </a:blip>
          <a:srcRect b="0" l="0" r="2448" t="0"/>
          <a:stretch/>
        </p:blipFill>
        <p:spPr>
          <a:xfrm>
            <a:off x="512900" y="806575"/>
            <a:ext cx="5423999" cy="4145824"/>
          </a:xfrm>
          <a:prstGeom prst="rect">
            <a:avLst/>
          </a:prstGeom>
          <a:noFill/>
          <a:ln>
            <a:noFill/>
          </a:ln>
        </p:spPr>
      </p:pic>
      <p:sp>
        <p:nvSpPr>
          <p:cNvPr id="443" name="Google Shape;443;g34f804713e0_3_34"/>
          <p:cNvSpPr txBox="1"/>
          <p:nvPr/>
        </p:nvSpPr>
        <p:spPr>
          <a:xfrm>
            <a:off x="6080475" y="806650"/>
            <a:ext cx="2940300" cy="4145700"/>
          </a:xfrm>
          <a:prstGeom prst="rect">
            <a:avLst/>
          </a:prstGeom>
          <a:noFill/>
          <a:ln>
            <a:noFill/>
          </a:ln>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Clr>
                <a:schemeClr val="dk1"/>
              </a:buClr>
              <a:buSzPts val="1400"/>
              <a:buFont typeface="Arimo"/>
              <a:buChar char="●"/>
            </a:pPr>
            <a:r>
              <a:rPr b="1" lang="en">
                <a:solidFill>
                  <a:schemeClr val="dk1"/>
                </a:solidFill>
              </a:rPr>
              <a:t>Walmart </a:t>
            </a:r>
            <a:r>
              <a:rPr lang="en">
                <a:solidFill>
                  <a:schemeClr val="dk1"/>
                </a:solidFill>
              </a:rPr>
              <a:t>has the highest total number of purchases, significantly outperforming the others</a:t>
            </a:r>
            <a:r>
              <a:rPr lang="en">
                <a:solidFill>
                  <a:schemeClr val="dk1"/>
                </a:solidFill>
              </a:rPr>
              <a:t>.</a:t>
            </a:r>
            <a:endParaRPr>
              <a:solidFill>
                <a:schemeClr val="dk1"/>
              </a:solidFill>
            </a:endParaRPr>
          </a:p>
          <a:p>
            <a:pPr indent="0" lvl="0" marL="0" rtl="0" algn="l">
              <a:lnSpc>
                <a:spcPct val="100000"/>
              </a:lnSpc>
              <a:spcBef>
                <a:spcPts val="0"/>
              </a:spcBef>
              <a:spcAft>
                <a:spcPts val="0"/>
              </a:spcAft>
              <a:buNone/>
            </a:pPr>
            <a:r>
              <a:t/>
            </a:r>
            <a:endParaRPr sz="200">
              <a:solidFill>
                <a:schemeClr val="dk1"/>
              </a:solidFill>
            </a:endParaRPr>
          </a:p>
          <a:p>
            <a:pPr indent="-317500" lvl="0" marL="457200" rtl="0" algn="l">
              <a:lnSpc>
                <a:spcPct val="115000"/>
              </a:lnSpc>
              <a:spcBef>
                <a:spcPts val="1200"/>
              </a:spcBef>
              <a:spcAft>
                <a:spcPts val="0"/>
              </a:spcAft>
              <a:buClr>
                <a:schemeClr val="dk1"/>
              </a:buClr>
              <a:buSzPts val="1400"/>
              <a:buFont typeface="Arimo"/>
              <a:buChar char="●"/>
            </a:pPr>
            <a:r>
              <a:rPr lang="en">
                <a:solidFill>
                  <a:schemeClr val="dk1"/>
                </a:solidFill>
              </a:rPr>
              <a:t>I</a:t>
            </a:r>
            <a:r>
              <a:rPr lang="en">
                <a:solidFill>
                  <a:schemeClr val="dk1"/>
                </a:solidFill>
              </a:rPr>
              <a:t>n Walmart, </a:t>
            </a:r>
            <a:r>
              <a:rPr b="1" lang="en">
                <a:solidFill>
                  <a:schemeClr val="dk1"/>
                </a:solidFill>
              </a:rPr>
              <a:t>Haircare</a:t>
            </a:r>
            <a:r>
              <a:rPr lang="en">
                <a:solidFill>
                  <a:schemeClr val="dk1"/>
                </a:solidFill>
              </a:rPr>
              <a:t> is the top category, indicating strong demand in mass retail channels.</a:t>
            </a:r>
            <a:endParaRPr>
              <a:solidFill>
                <a:schemeClr val="dk1"/>
              </a:solidFill>
            </a:endParaRPr>
          </a:p>
          <a:p>
            <a:pPr indent="0" lvl="0" marL="0" rtl="0" algn="l">
              <a:lnSpc>
                <a:spcPct val="100000"/>
              </a:lnSpc>
              <a:spcBef>
                <a:spcPts val="1200"/>
              </a:spcBef>
              <a:spcAft>
                <a:spcPts val="0"/>
              </a:spcAft>
              <a:buNone/>
            </a:pPr>
            <a:r>
              <a:t/>
            </a:r>
            <a:endParaRPr sz="200">
              <a:solidFill>
                <a:schemeClr val="dk1"/>
              </a:solidFill>
            </a:endParaRPr>
          </a:p>
          <a:p>
            <a:pPr indent="-317500" lvl="0" marL="457200" rtl="0" algn="l">
              <a:lnSpc>
                <a:spcPct val="100000"/>
              </a:lnSpc>
              <a:spcBef>
                <a:spcPts val="0"/>
              </a:spcBef>
              <a:spcAft>
                <a:spcPts val="0"/>
              </a:spcAft>
              <a:buClr>
                <a:schemeClr val="dk1"/>
              </a:buClr>
              <a:buSzPts val="1400"/>
              <a:buFont typeface="Arimo"/>
              <a:buChar char="●"/>
            </a:pPr>
            <a:r>
              <a:rPr lang="en">
                <a:solidFill>
                  <a:schemeClr val="dk1"/>
                </a:solidFill>
              </a:rPr>
              <a:t>In </a:t>
            </a:r>
            <a:r>
              <a:rPr b="1" lang="en">
                <a:solidFill>
                  <a:schemeClr val="dk1"/>
                </a:solidFill>
              </a:rPr>
              <a:t>Target </a:t>
            </a:r>
            <a:r>
              <a:rPr lang="en">
                <a:solidFill>
                  <a:schemeClr val="dk1"/>
                </a:solidFill>
              </a:rPr>
              <a:t>and </a:t>
            </a:r>
            <a:r>
              <a:rPr b="1" lang="en">
                <a:solidFill>
                  <a:schemeClr val="dk1"/>
                </a:solidFill>
              </a:rPr>
              <a:t>Amazon,</a:t>
            </a:r>
            <a:r>
              <a:rPr lang="en">
                <a:solidFill>
                  <a:schemeClr val="dk1"/>
                </a:solidFill>
              </a:rPr>
              <a:t> skincare is the most purchased category.</a:t>
            </a:r>
            <a:endParaRPr>
              <a:solidFill>
                <a:schemeClr val="dk1"/>
              </a:solidFill>
            </a:endParaRPr>
          </a:p>
          <a:p>
            <a:pPr indent="0" lvl="0" marL="0" rtl="0" algn="l">
              <a:lnSpc>
                <a:spcPct val="100000"/>
              </a:lnSpc>
              <a:spcBef>
                <a:spcPts val="0"/>
              </a:spcBef>
              <a:spcAft>
                <a:spcPts val="0"/>
              </a:spcAft>
              <a:buNone/>
            </a:pPr>
            <a:r>
              <a:t/>
            </a:r>
            <a:endParaRPr sz="500">
              <a:solidFill>
                <a:schemeClr val="dk1"/>
              </a:solidFill>
            </a:endParaRPr>
          </a:p>
          <a:p>
            <a:pPr indent="0" lvl="0" marL="0" rtl="0" algn="l">
              <a:lnSpc>
                <a:spcPct val="100000"/>
              </a:lnSpc>
              <a:spcBef>
                <a:spcPts val="0"/>
              </a:spcBef>
              <a:spcAft>
                <a:spcPts val="0"/>
              </a:spcAft>
              <a:buNone/>
            </a:pPr>
            <a:r>
              <a:t/>
            </a:r>
            <a:endParaRPr>
              <a:solidFill>
                <a:schemeClr val="dk1"/>
              </a:solidFill>
            </a:endParaRPr>
          </a:p>
          <a:p>
            <a:pPr indent="0" lvl="0" marL="0" marR="0" rtl="0" algn="l">
              <a:lnSpc>
                <a:spcPct val="100000"/>
              </a:lnSpc>
              <a:spcBef>
                <a:spcPts val="0"/>
              </a:spcBef>
              <a:spcAft>
                <a:spcPts val="0"/>
              </a:spcAft>
              <a:buNone/>
            </a:pPr>
            <a:r>
              <a:rPr b="1" lang="en">
                <a:solidFill>
                  <a:schemeClr val="dk1"/>
                </a:solidFill>
              </a:rPr>
              <a:t>Strategic Insight:</a:t>
            </a:r>
            <a:endParaRPr b="1">
              <a:solidFill>
                <a:schemeClr val="dk1"/>
              </a:solidFill>
            </a:endParaRPr>
          </a:p>
          <a:p>
            <a:pPr indent="0" lvl="0" marL="0" marR="0" rtl="0" algn="l">
              <a:lnSpc>
                <a:spcPct val="100000"/>
              </a:lnSpc>
              <a:spcBef>
                <a:spcPts val="0"/>
              </a:spcBef>
              <a:spcAft>
                <a:spcPts val="0"/>
              </a:spcAft>
              <a:buNone/>
            </a:pPr>
            <a:r>
              <a:rPr lang="en">
                <a:solidFill>
                  <a:schemeClr val="dk1"/>
                </a:solidFill>
              </a:rPr>
              <a:t>we can clearly suggest smarter product placement</a:t>
            </a:r>
            <a:r>
              <a:rPr b="1" lang="en">
                <a:solidFill>
                  <a:schemeClr val="dk1"/>
                </a:solidFill>
              </a:rPr>
              <a:t> </a:t>
            </a:r>
            <a:r>
              <a:rPr lang="en">
                <a:solidFill>
                  <a:schemeClr val="dk1"/>
                </a:solidFill>
              </a:rPr>
              <a:t>and </a:t>
            </a:r>
            <a:r>
              <a:rPr b="1" lang="en">
                <a:solidFill>
                  <a:schemeClr val="dk1"/>
                </a:solidFill>
              </a:rPr>
              <a:t>inventory strategies</a:t>
            </a:r>
            <a:r>
              <a:rPr lang="en">
                <a:solidFill>
                  <a:schemeClr val="dk1"/>
                </a:solidFill>
              </a:rPr>
              <a:t> for each retailer</a:t>
            </a:r>
            <a:endParaRPr>
              <a:solidFill>
                <a:schemeClr val="dk1"/>
              </a:solidFill>
            </a:endParaRPr>
          </a:p>
        </p:txBody>
      </p:sp>
      <p:sp>
        <p:nvSpPr>
          <p:cNvPr id="444" name="Google Shape;444;g34f804713e0_3_34"/>
          <p:cNvSpPr txBox="1"/>
          <p:nvPr>
            <p:ph idx="4294967295" type="title"/>
          </p:nvPr>
        </p:nvSpPr>
        <p:spPr>
          <a:xfrm>
            <a:off x="1336800" y="174225"/>
            <a:ext cx="64704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500"/>
              <a:t>Top 3 Most Purchased Category By Retailer</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sp>
        <p:nvSpPr>
          <p:cNvPr id="449" name="Google Shape;449;g34feb18b39c_0_24"/>
          <p:cNvSpPr txBox="1"/>
          <p:nvPr>
            <p:ph type="title"/>
          </p:nvPr>
        </p:nvSpPr>
        <p:spPr>
          <a:xfrm>
            <a:off x="827400" y="115850"/>
            <a:ext cx="7489200" cy="572700"/>
          </a:xfrm>
          <a:prstGeom prst="rect">
            <a:avLst/>
          </a:prstGeom>
        </p:spPr>
        <p:txBody>
          <a:bodyPr anchorCtr="0" anchor="t" bIns="91425" lIns="91425" spcFirstLastPara="1" rIns="91425" wrap="square" tIns="91425">
            <a:noAutofit/>
          </a:bodyPr>
          <a:lstStyle/>
          <a:p>
            <a:pPr indent="0" lvl="0" marL="0" rtl="0" algn="ctr">
              <a:lnSpc>
                <a:spcPct val="90000"/>
              </a:lnSpc>
              <a:spcBef>
                <a:spcPts val="0"/>
              </a:spcBef>
              <a:spcAft>
                <a:spcPts val="0"/>
              </a:spcAft>
              <a:buClr>
                <a:schemeClr val="lt1"/>
              </a:buClr>
              <a:buSzPts val="3600"/>
              <a:buFont typeface="Calibri"/>
              <a:buNone/>
            </a:pPr>
            <a:r>
              <a:rPr lang="en" sz="2400"/>
              <a:t>Total Revenue By Main &amp; Micro Catergory</a:t>
            </a:r>
            <a:endParaRPr sz="2400"/>
          </a:p>
          <a:p>
            <a:pPr indent="0" lvl="0" marL="0" rtl="0" algn="l">
              <a:spcBef>
                <a:spcPts val="0"/>
              </a:spcBef>
              <a:spcAft>
                <a:spcPts val="0"/>
              </a:spcAft>
              <a:buNone/>
            </a:pPr>
            <a:r>
              <a:t/>
            </a:r>
            <a:endParaRPr sz="2400"/>
          </a:p>
          <a:p>
            <a:pPr indent="0" lvl="0" marL="0" rtl="0" algn="l">
              <a:spcBef>
                <a:spcPts val="0"/>
              </a:spcBef>
              <a:spcAft>
                <a:spcPts val="0"/>
              </a:spcAft>
              <a:buNone/>
            </a:pPr>
            <a:r>
              <a:t/>
            </a:r>
            <a:endParaRPr sz="2400"/>
          </a:p>
        </p:txBody>
      </p:sp>
      <p:sp>
        <p:nvSpPr>
          <p:cNvPr id="450" name="Google Shape;450;g34feb18b39c_0_24"/>
          <p:cNvSpPr txBox="1"/>
          <p:nvPr/>
        </p:nvSpPr>
        <p:spPr>
          <a:xfrm>
            <a:off x="4506850" y="737450"/>
            <a:ext cx="3794700" cy="4753200"/>
          </a:xfrm>
          <a:prstGeom prst="rect">
            <a:avLst/>
          </a:prstGeom>
          <a:noFill/>
          <a:ln>
            <a:noFill/>
          </a:ln>
        </p:spPr>
        <p:txBody>
          <a:bodyPr anchorCtr="0" anchor="t" bIns="91425" lIns="91425" spcFirstLastPara="1" rIns="91425" wrap="square" tIns="91425">
            <a:spAutoFit/>
          </a:bodyPr>
          <a:lstStyle/>
          <a:p>
            <a:pPr indent="-311150" lvl="0" marL="457200" marR="0" rtl="0" algn="l">
              <a:lnSpc>
                <a:spcPct val="90000"/>
              </a:lnSpc>
              <a:spcBef>
                <a:spcPts val="0"/>
              </a:spcBef>
              <a:spcAft>
                <a:spcPts val="0"/>
              </a:spcAft>
              <a:buClr>
                <a:schemeClr val="dk1"/>
              </a:buClr>
              <a:buSzPts val="1300"/>
              <a:buFont typeface="Calibri"/>
              <a:buChar char="●"/>
            </a:pPr>
            <a:r>
              <a:rPr b="1" lang="en" sz="1300">
                <a:solidFill>
                  <a:schemeClr val="dk1"/>
                </a:solidFill>
              </a:rPr>
              <a:t>Skin Care</a:t>
            </a:r>
            <a:r>
              <a:rPr lang="en" sz="1300">
                <a:solidFill>
                  <a:schemeClr val="dk1"/>
                </a:solidFill>
              </a:rPr>
              <a:t> generates the highest total revenue among all main categories, significantly outperforming other segments.</a:t>
            </a:r>
            <a:endParaRPr sz="1300">
              <a:solidFill>
                <a:schemeClr val="dk1"/>
              </a:solidFill>
            </a:endParaRPr>
          </a:p>
          <a:p>
            <a:pPr indent="0" lvl="0" marL="0" marR="0" rtl="0" algn="l">
              <a:lnSpc>
                <a:spcPct val="90000"/>
              </a:lnSpc>
              <a:spcBef>
                <a:spcPts val="0"/>
              </a:spcBef>
              <a:spcAft>
                <a:spcPts val="0"/>
              </a:spcAft>
              <a:buNone/>
            </a:pPr>
            <a:r>
              <a:t/>
            </a:r>
            <a:endParaRPr sz="1300">
              <a:solidFill>
                <a:schemeClr val="dk1"/>
              </a:solidFill>
            </a:endParaRPr>
          </a:p>
          <a:p>
            <a:pPr indent="-311150" lvl="0" marL="457200" marR="0" rtl="0" algn="l">
              <a:lnSpc>
                <a:spcPct val="90000"/>
              </a:lnSpc>
              <a:spcBef>
                <a:spcPts val="0"/>
              </a:spcBef>
              <a:spcAft>
                <a:spcPts val="0"/>
              </a:spcAft>
              <a:buClr>
                <a:schemeClr val="dk1"/>
              </a:buClr>
              <a:buSzPts val="1300"/>
              <a:buFont typeface="Calibri"/>
              <a:buChar char="●"/>
            </a:pPr>
            <a:r>
              <a:rPr b="1" lang="en" sz="1300">
                <a:solidFill>
                  <a:schemeClr val="dk1"/>
                </a:solidFill>
              </a:rPr>
              <a:t>Makeup</a:t>
            </a:r>
            <a:r>
              <a:rPr lang="en" sz="1300">
                <a:solidFill>
                  <a:schemeClr val="dk1"/>
                </a:solidFill>
              </a:rPr>
              <a:t> and </a:t>
            </a:r>
            <a:r>
              <a:rPr b="1" lang="en" sz="1300">
                <a:solidFill>
                  <a:schemeClr val="dk1"/>
                </a:solidFill>
              </a:rPr>
              <a:t>Hair Care</a:t>
            </a:r>
            <a:r>
              <a:rPr lang="en" sz="1300">
                <a:solidFill>
                  <a:schemeClr val="dk1"/>
                </a:solidFill>
              </a:rPr>
              <a:t> follow as the second and third top contributors to revenue, showing strong market presence.</a:t>
            </a:r>
            <a:endParaRPr sz="1300">
              <a:solidFill>
                <a:schemeClr val="dk1"/>
              </a:solidFill>
            </a:endParaRPr>
          </a:p>
          <a:p>
            <a:pPr indent="0" lvl="0" marL="0" marR="0" rtl="0" algn="l">
              <a:lnSpc>
                <a:spcPct val="90000"/>
              </a:lnSpc>
              <a:spcBef>
                <a:spcPts val="0"/>
              </a:spcBef>
              <a:spcAft>
                <a:spcPts val="0"/>
              </a:spcAft>
              <a:buNone/>
            </a:pPr>
            <a:r>
              <a:t/>
            </a:r>
            <a:endParaRPr sz="1300">
              <a:solidFill>
                <a:schemeClr val="dk1"/>
              </a:solidFill>
            </a:endParaRPr>
          </a:p>
          <a:p>
            <a:pPr indent="-311150" lvl="0" marL="457200" marR="0" rtl="0" algn="l">
              <a:lnSpc>
                <a:spcPct val="90000"/>
              </a:lnSpc>
              <a:spcBef>
                <a:spcPts val="0"/>
              </a:spcBef>
              <a:spcAft>
                <a:spcPts val="0"/>
              </a:spcAft>
              <a:buClr>
                <a:schemeClr val="dk1"/>
              </a:buClr>
              <a:buSzPts val="1300"/>
              <a:buFont typeface="Calibri"/>
              <a:buChar char="●"/>
            </a:pPr>
            <a:r>
              <a:rPr lang="en" sz="1300">
                <a:solidFill>
                  <a:schemeClr val="dk1"/>
                </a:solidFill>
              </a:rPr>
              <a:t>Within micro categories, </a:t>
            </a:r>
            <a:r>
              <a:rPr b="1" lang="en" sz="1300">
                <a:solidFill>
                  <a:schemeClr val="dk1"/>
                </a:solidFill>
              </a:rPr>
              <a:t>Skin Care - Moisturizer</a:t>
            </a:r>
            <a:r>
              <a:rPr lang="en" sz="1300">
                <a:solidFill>
                  <a:schemeClr val="dk1"/>
                </a:solidFill>
              </a:rPr>
              <a:t> alone accounts for the largest revenue share, emphasizing its consumer demand.</a:t>
            </a:r>
            <a:endParaRPr sz="1300">
              <a:solidFill>
                <a:schemeClr val="dk1"/>
              </a:solidFill>
            </a:endParaRPr>
          </a:p>
          <a:p>
            <a:pPr indent="0" lvl="0" marL="0" marR="0" rtl="0" algn="l">
              <a:lnSpc>
                <a:spcPct val="90000"/>
              </a:lnSpc>
              <a:spcBef>
                <a:spcPts val="0"/>
              </a:spcBef>
              <a:spcAft>
                <a:spcPts val="0"/>
              </a:spcAft>
              <a:buNone/>
            </a:pPr>
            <a:r>
              <a:t/>
            </a:r>
            <a:endParaRPr sz="1300">
              <a:solidFill>
                <a:schemeClr val="dk1"/>
              </a:solidFill>
            </a:endParaRPr>
          </a:p>
          <a:p>
            <a:pPr indent="-311150" lvl="0" marL="457200" marR="0" rtl="0" algn="l">
              <a:lnSpc>
                <a:spcPct val="90000"/>
              </a:lnSpc>
              <a:spcBef>
                <a:spcPts val="0"/>
              </a:spcBef>
              <a:spcAft>
                <a:spcPts val="0"/>
              </a:spcAft>
              <a:buClr>
                <a:schemeClr val="dk1"/>
              </a:buClr>
              <a:buSzPts val="1300"/>
              <a:buFont typeface="Calibri"/>
              <a:buChar char="●"/>
            </a:pPr>
            <a:r>
              <a:rPr b="1" lang="en" sz="1300">
                <a:solidFill>
                  <a:schemeClr val="dk1"/>
                </a:solidFill>
              </a:rPr>
              <a:t>Nail Care</a:t>
            </a:r>
            <a:r>
              <a:rPr lang="en" sz="1300">
                <a:solidFill>
                  <a:schemeClr val="dk1"/>
                </a:solidFill>
              </a:rPr>
              <a:t> and </a:t>
            </a:r>
            <a:r>
              <a:rPr b="1" lang="en" sz="1300">
                <a:solidFill>
                  <a:schemeClr val="dk1"/>
                </a:solidFill>
              </a:rPr>
              <a:t>Beauty Tools </a:t>
            </a:r>
            <a:r>
              <a:rPr lang="en" sz="1300">
                <a:solidFill>
                  <a:schemeClr val="dk1"/>
                </a:solidFill>
              </a:rPr>
              <a:t>contribute the least to total revenue, indicating limited commercial traction in those areas.</a:t>
            </a:r>
            <a:endParaRPr sz="1300">
              <a:solidFill>
                <a:schemeClr val="dk1"/>
              </a:solidFill>
            </a:endParaRPr>
          </a:p>
          <a:p>
            <a:pPr indent="0" lvl="0" marL="0" marR="0" rtl="0" algn="l">
              <a:lnSpc>
                <a:spcPct val="90000"/>
              </a:lnSpc>
              <a:spcBef>
                <a:spcPts val="0"/>
              </a:spcBef>
              <a:spcAft>
                <a:spcPts val="0"/>
              </a:spcAft>
              <a:buNone/>
            </a:pPr>
            <a:r>
              <a:t/>
            </a:r>
            <a:endParaRPr sz="1300">
              <a:solidFill>
                <a:schemeClr val="dk1"/>
              </a:solidFill>
            </a:endParaRPr>
          </a:p>
          <a:p>
            <a:pPr indent="0" lvl="0" marL="0" marR="0" rtl="0" algn="l">
              <a:lnSpc>
                <a:spcPct val="90000"/>
              </a:lnSpc>
              <a:spcBef>
                <a:spcPts val="0"/>
              </a:spcBef>
              <a:spcAft>
                <a:spcPts val="0"/>
              </a:spcAft>
              <a:buNone/>
            </a:pPr>
            <a:r>
              <a:t/>
            </a:r>
            <a:endParaRPr sz="800">
              <a:solidFill>
                <a:schemeClr val="dk1"/>
              </a:solidFill>
            </a:endParaRPr>
          </a:p>
          <a:p>
            <a:pPr indent="0" lvl="0" marL="0" rtl="0" algn="l">
              <a:spcBef>
                <a:spcPts val="0"/>
              </a:spcBef>
              <a:spcAft>
                <a:spcPts val="0"/>
              </a:spcAft>
              <a:buNone/>
            </a:pPr>
            <a:r>
              <a:rPr b="1" lang="en">
                <a:solidFill>
                  <a:schemeClr val="dk1"/>
                </a:solidFill>
              </a:rPr>
              <a:t>Strategic Insight:</a:t>
            </a:r>
            <a:endParaRPr b="1">
              <a:solidFill>
                <a:schemeClr val="dk1"/>
              </a:solidFill>
            </a:endParaRPr>
          </a:p>
          <a:p>
            <a:pPr indent="0" lvl="0" marL="0" rtl="0" algn="l">
              <a:spcBef>
                <a:spcPts val="0"/>
              </a:spcBef>
              <a:spcAft>
                <a:spcPts val="0"/>
              </a:spcAft>
              <a:buNone/>
            </a:pPr>
            <a:r>
              <a:rPr lang="en" sz="1300">
                <a:solidFill>
                  <a:schemeClr val="dk1"/>
                </a:solidFill>
              </a:rPr>
              <a:t>We can better focus </a:t>
            </a:r>
            <a:r>
              <a:rPr b="1" lang="en" sz="1300">
                <a:solidFill>
                  <a:schemeClr val="dk1"/>
                </a:solidFill>
              </a:rPr>
              <a:t>future marketing </a:t>
            </a:r>
            <a:r>
              <a:rPr lang="en" sz="1300">
                <a:solidFill>
                  <a:schemeClr val="dk1"/>
                </a:solidFill>
              </a:rPr>
              <a:t>and product development efforts by targeting the categories that promise the</a:t>
            </a:r>
            <a:r>
              <a:rPr b="1" lang="en" sz="1300">
                <a:solidFill>
                  <a:schemeClr val="dk1"/>
                </a:solidFill>
              </a:rPr>
              <a:t> highest return</a:t>
            </a:r>
            <a:r>
              <a:rPr lang="en" sz="1300">
                <a:solidFill>
                  <a:schemeClr val="dk1"/>
                </a:solidFill>
              </a:rPr>
              <a:t> on investment.</a:t>
            </a:r>
            <a:endParaRPr>
              <a:solidFill>
                <a:schemeClr val="dk1"/>
              </a:solidFill>
            </a:endParaRPr>
          </a:p>
          <a:p>
            <a:pPr indent="0" lvl="0" marL="0" marR="0" rtl="0" algn="l">
              <a:lnSpc>
                <a:spcPct val="90000"/>
              </a:lnSpc>
              <a:spcBef>
                <a:spcPts val="0"/>
              </a:spcBef>
              <a:spcAft>
                <a:spcPts val="0"/>
              </a:spcAft>
              <a:buNone/>
            </a:pPr>
            <a:r>
              <a:t/>
            </a:r>
            <a:endParaRPr sz="1300">
              <a:solidFill>
                <a:schemeClr val="dk1"/>
              </a:solidFill>
            </a:endParaRPr>
          </a:p>
          <a:p>
            <a:pPr indent="0" lvl="0" marL="457200" rtl="0" algn="l">
              <a:spcBef>
                <a:spcPts val="0"/>
              </a:spcBef>
              <a:spcAft>
                <a:spcPts val="0"/>
              </a:spcAft>
              <a:buNone/>
            </a:pPr>
            <a:r>
              <a:t/>
            </a:r>
            <a:endParaRPr b="1" sz="1300"/>
          </a:p>
        </p:txBody>
      </p:sp>
      <p:pic>
        <p:nvPicPr>
          <p:cNvPr id="451" name="Google Shape;451;g34feb18b39c_0_24"/>
          <p:cNvPicPr preferRelativeResize="0"/>
          <p:nvPr/>
        </p:nvPicPr>
        <p:blipFill>
          <a:blip r:embed="rId3">
            <a:alphaModFix/>
          </a:blip>
          <a:stretch>
            <a:fillRect/>
          </a:stretch>
        </p:blipFill>
        <p:spPr>
          <a:xfrm>
            <a:off x="493950" y="737450"/>
            <a:ext cx="3661450" cy="2068250"/>
          </a:xfrm>
          <a:prstGeom prst="rect">
            <a:avLst/>
          </a:prstGeom>
          <a:noFill/>
          <a:ln>
            <a:noFill/>
          </a:ln>
        </p:spPr>
      </p:pic>
      <p:pic>
        <p:nvPicPr>
          <p:cNvPr id="452" name="Google Shape;452;g34feb18b39c_0_24"/>
          <p:cNvPicPr preferRelativeResize="0"/>
          <p:nvPr/>
        </p:nvPicPr>
        <p:blipFill>
          <a:blip r:embed="rId4">
            <a:alphaModFix/>
          </a:blip>
          <a:stretch>
            <a:fillRect/>
          </a:stretch>
        </p:blipFill>
        <p:spPr>
          <a:xfrm>
            <a:off x="458375" y="2907835"/>
            <a:ext cx="3732600" cy="209291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sp>
        <p:nvSpPr>
          <p:cNvPr id="457" name="Google Shape;457;g34feb18b39c_0_38"/>
          <p:cNvSpPr txBox="1"/>
          <p:nvPr/>
        </p:nvSpPr>
        <p:spPr>
          <a:xfrm>
            <a:off x="5774750" y="904375"/>
            <a:ext cx="3273300" cy="3865200"/>
          </a:xfrm>
          <a:prstGeom prst="rect">
            <a:avLst/>
          </a:prstGeom>
          <a:noFill/>
          <a:ln>
            <a:noFill/>
          </a:ln>
        </p:spPr>
        <p:txBody>
          <a:bodyPr anchorCtr="0" anchor="t" bIns="91425" lIns="91425" spcFirstLastPara="1" rIns="91425" wrap="square" tIns="91425">
            <a:noAutofit/>
          </a:bodyPr>
          <a:lstStyle/>
          <a:p>
            <a:pPr indent="-304800" lvl="0" marL="457200" rtl="0" algn="l">
              <a:lnSpc>
                <a:spcPct val="90000"/>
              </a:lnSpc>
              <a:spcBef>
                <a:spcPts val="0"/>
              </a:spcBef>
              <a:spcAft>
                <a:spcPts val="0"/>
              </a:spcAft>
              <a:buClr>
                <a:schemeClr val="dk1"/>
              </a:buClr>
              <a:buSzPts val="1200"/>
              <a:buFont typeface="Arimo"/>
              <a:buChar char="●"/>
            </a:pPr>
            <a:r>
              <a:rPr lang="en" sz="1200">
                <a:solidFill>
                  <a:schemeClr val="dk1"/>
                </a:solidFill>
              </a:rPr>
              <a:t>Most purchases occur within the </a:t>
            </a:r>
            <a:r>
              <a:rPr b="1" lang="en" sz="1200">
                <a:solidFill>
                  <a:schemeClr val="dk1"/>
                </a:solidFill>
              </a:rPr>
              <a:t>$5–$15</a:t>
            </a:r>
            <a:r>
              <a:rPr lang="en" sz="1200">
                <a:solidFill>
                  <a:schemeClr val="dk1"/>
                </a:solidFill>
              </a:rPr>
              <a:t> price range across all categories.</a:t>
            </a:r>
            <a:endParaRPr sz="1200">
              <a:solidFill>
                <a:schemeClr val="dk1"/>
              </a:solidFill>
            </a:endParaRPr>
          </a:p>
          <a:p>
            <a:pPr indent="0" lvl="0" marL="342900" rtl="0" algn="l">
              <a:lnSpc>
                <a:spcPct val="90000"/>
              </a:lnSpc>
              <a:spcBef>
                <a:spcPts val="0"/>
              </a:spcBef>
              <a:spcAft>
                <a:spcPts val="0"/>
              </a:spcAft>
              <a:buNone/>
            </a:pPr>
            <a:r>
              <a:t/>
            </a:r>
            <a:endParaRPr sz="1200">
              <a:solidFill>
                <a:schemeClr val="dk1"/>
              </a:solidFill>
            </a:endParaRPr>
          </a:p>
          <a:p>
            <a:pPr indent="-304800" lvl="0" marL="457200" rtl="0" algn="l">
              <a:lnSpc>
                <a:spcPct val="90000"/>
              </a:lnSpc>
              <a:spcBef>
                <a:spcPts val="0"/>
              </a:spcBef>
              <a:spcAft>
                <a:spcPts val="0"/>
              </a:spcAft>
              <a:buClr>
                <a:schemeClr val="dk1"/>
              </a:buClr>
              <a:buSzPts val="1200"/>
              <a:buFont typeface="Arimo"/>
              <a:buChar char="●"/>
            </a:pPr>
            <a:r>
              <a:rPr b="1" lang="en" sz="1200">
                <a:solidFill>
                  <a:schemeClr val="dk1"/>
                </a:solidFill>
              </a:rPr>
              <a:t>Skin care, hair care,</a:t>
            </a:r>
            <a:r>
              <a:rPr lang="en" sz="1200">
                <a:solidFill>
                  <a:schemeClr val="dk1"/>
                </a:solidFill>
              </a:rPr>
              <a:t> and </a:t>
            </a:r>
            <a:r>
              <a:rPr b="1" lang="en" sz="1200">
                <a:solidFill>
                  <a:schemeClr val="dk1"/>
                </a:solidFill>
              </a:rPr>
              <a:t>makeup</a:t>
            </a:r>
            <a:r>
              <a:rPr lang="en" sz="1200">
                <a:solidFill>
                  <a:schemeClr val="dk1"/>
                </a:solidFill>
              </a:rPr>
              <a:t> are the dominant categories in this range.</a:t>
            </a:r>
            <a:endParaRPr sz="1200">
              <a:solidFill>
                <a:schemeClr val="dk1"/>
              </a:solidFill>
            </a:endParaRPr>
          </a:p>
          <a:p>
            <a:pPr indent="0" lvl="0" marL="342900" rtl="0" algn="l">
              <a:lnSpc>
                <a:spcPct val="90000"/>
              </a:lnSpc>
              <a:spcBef>
                <a:spcPts val="0"/>
              </a:spcBef>
              <a:spcAft>
                <a:spcPts val="0"/>
              </a:spcAft>
              <a:buNone/>
            </a:pPr>
            <a:r>
              <a:t/>
            </a:r>
            <a:endParaRPr sz="1200">
              <a:solidFill>
                <a:schemeClr val="dk1"/>
              </a:solidFill>
            </a:endParaRPr>
          </a:p>
          <a:p>
            <a:pPr indent="-304800" lvl="0" marL="457200" rtl="0" algn="l">
              <a:lnSpc>
                <a:spcPct val="90000"/>
              </a:lnSpc>
              <a:spcBef>
                <a:spcPts val="0"/>
              </a:spcBef>
              <a:spcAft>
                <a:spcPts val="0"/>
              </a:spcAft>
              <a:buClr>
                <a:schemeClr val="dk1"/>
              </a:buClr>
              <a:buSzPts val="1200"/>
              <a:buFont typeface="Arimo"/>
              <a:buChar char="●"/>
            </a:pPr>
            <a:r>
              <a:rPr b="1" lang="en" sz="1200">
                <a:solidFill>
                  <a:schemeClr val="dk1"/>
                </a:solidFill>
              </a:rPr>
              <a:t>Premium-priced products</a:t>
            </a:r>
            <a:r>
              <a:rPr lang="en" sz="1200">
                <a:solidFill>
                  <a:schemeClr val="dk1"/>
                </a:solidFill>
              </a:rPr>
              <a:t> (above $30) show limited sales activity, suggesting price sensitivity.</a:t>
            </a:r>
            <a:endParaRPr sz="1200">
              <a:solidFill>
                <a:schemeClr val="dk1"/>
              </a:solidFill>
            </a:endParaRPr>
          </a:p>
          <a:p>
            <a:pPr indent="0" lvl="0" marL="342900" rtl="0" algn="l">
              <a:lnSpc>
                <a:spcPct val="90000"/>
              </a:lnSpc>
              <a:spcBef>
                <a:spcPts val="0"/>
              </a:spcBef>
              <a:spcAft>
                <a:spcPts val="0"/>
              </a:spcAft>
              <a:buNone/>
            </a:pPr>
            <a:r>
              <a:t/>
            </a:r>
            <a:endParaRPr sz="1200">
              <a:solidFill>
                <a:schemeClr val="dk1"/>
              </a:solidFill>
            </a:endParaRPr>
          </a:p>
          <a:p>
            <a:pPr indent="-304800" lvl="0" marL="457200" rtl="0" algn="l">
              <a:lnSpc>
                <a:spcPct val="90000"/>
              </a:lnSpc>
              <a:spcBef>
                <a:spcPts val="0"/>
              </a:spcBef>
              <a:spcAft>
                <a:spcPts val="0"/>
              </a:spcAft>
              <a:buClr>
                <a:schemeClr val="dk1"/>
              </a:buClr>
              <a:buSzPts val="1200"/>
              <a:buFont typeface="Arimo"/>
              <a:buChar char="●"/>
            </a:pPr>
            <a:r>
              <a:rPr lang="en" sz="1200">
                <a:solidFill>
                  <a:schemeClr val="dk1"/>
                </a:solidFill>
              </a:rPr>
              <a:t>A </a:t>
            </a:r>
            <a:r>
              <a:rPr b="1" lang="en" sz="1200">
                <a:solidFill>
                  <a:schemeClr val="dk1"/>
                </a:solidFill>
              </a:rPr>
              <a:t>non-negligible share</a:t>
            </a:r>
            <a:r>
              <a:rPr lang="en" sz="1200">
                <a:solidFill>
                  <a:schemeClr val="dk1"/>
                </a:solidFill>
              </a:rPr>
              <a:t> of purchases is either under $5 or has an </a:t>
            </a:r>
            <a:r>
              <a:rPr b="1" lang="en" sz="1200">
                <a:solidFill>
                  <a:schemeClr val="dk1"/>
                </a:solidFill>
              </a:rPr>
              <a:t>unknown price</a:t>
            </a:r>
            <a:r>
              <a:rPr lang="en" sz="1200">
                <a:solidFill>
                  <a:schemeClr val="dk1"/>
                </a:solidFill>
              </a:rPr>
              <a:t>, possibly due to data limitations or bundled items</a:t>
            </a:r>
            <a:r>
              <a:rPr lang="en" sz="1200"/>
              <a:t>.</a:t>
            </a:r>
            <a:endParaRPr sz="1200"/>
          </a:p>
          <a:p>
            <a:pPr indent="0" lvl="0" marL="0" rtl="0" algn="l">
              <a:lnSpc>
                <a:spcPct val="90000"/>
              </a:lnSpc>
              <a:spcBef>
                <a:spcPts val="0"/>
              </a:spcBef>
              <a:spcAft>
                <a:spcPts val="0"/>
              </a:spcAft>
              <a:buNone/>
            </a:pPr>
            <a:r>
              <a:t/>
            </a:r>
            <a:endParaRPr sz="1200"/>
          </a:p>
          <a:p>
            <a:pPr indent="0" lvl="0" marL="0" rtl="0" algn="l">
              <a:lnSpc>
                <a:spcPct val="90000"/>
              </a:lnSpc>
              <a:spcBef>
                <a:spcPts val="0"/>
              </a:spcBef>
              <a:spcAft>
                <a:spcPts val="0"/>
              </a:spcAft>
              <a:buNone/>
            </a:pPr>
            <a:r>
              <a:t/>
            </a:r>
            <a:endParaRPr sz="600"/>
          </a:p>
          <a:p>
            <a:pPr indent="0" lvl="0" marL="0" rtl="0" algn="l">
              <a:spcBef>
                <a:spcPts val="0"/>
              </a:spcBef>
              <a:spcAft>
                <a:spcPts val="0"/>
              </a:spcAft>
              <a:buNone/>
            </a:pPr>
            <a:r>
              <a:rPr b="1" lang="en">
                <a:solidFill>
                  <a:schemeClr val="dk1"/>
                </a:solidFill>
              </a:rPr>
              <a:t>Strategic Insight:</a:t>
            </a:r>
            <a:endParaRPr b="1">
              <a:solidFill>
                <a:schemeClr val="dk1"/>
              </a:solidFill>
            </a:endParaRPr>
          </a:p>
          <a:p>
            <a:pPr indent="0" lvl="0" marL="0" rtl="0" algn="l">
              <a:spcBef>
                <a:spcPts val="0"/>
              </a:spcBef>
              <a:spcAft>
                <a:spcPts val="0"/>
              </a:spcAft>
              <a:buNone/>
            </a:pPr>
            <a:r>
              <a:rPr lang="en" sz="1200">
                <a:solidFill>
                  <a:schemeClr val="dk1"/>
                </a:solidFill>
              </a:rPr>
              <a:t>focusing on </a:t>
            </a:r>
            <a:r>
              <a:rPr b="1" lang="en" sz="1200">
                <a:solidFill>
                  <a:schemeClr val="dk1"/>
                </a:solidFill>
              </a:rPr>
              <a:t>mid-priced products</a:t>
            </a:r>
            <a:r>
              <a:rPr lang="en" sz="1200">
                <a:solidFill>
                  <a:schemeClr val="dk1"/>
                </a:solidFill>
              </a:rPr>
              <a:t> — between $5 and $15 — and strengthening the </a:t>
            </a:r>
            <a:r>
              <a:rPr b="1" lang="en" sz="1200">
                <a:solidFill>
                  <a:schemeClr val="dk1"/>
                </a:solidFill>
              </a:rPr>
              <a:t>skincare</a:t>
            </a:r>
            <a:r>
              <a:rPr lang="en" sz="1200">
                <a:solidFill>
                  <a:schemeClr val="dk1"/>
                </a:solidFill>
              </a:rPr>
              <a:t>, </a:t>
            </a:r>
            <a:r>
              <a:rPr b="1" lang="en" sz="1200">
                <a:solidFill>
                  <a:schemeClr val="dk1"/>
                </a:solidFill>
              </a:rPr>
              <a:t>haircare</a:t>
            </a:r>
            <a:r>
              <a:rPr lang="en" sz="1200">
                <a:solidFill>
                  <a:schemeClr val="dk1"/>
                </a:solidFill>
              </a:rPr>
              <a:t>, and </a:t>
            </a:r>
            <a:r>
              <a:rPr b="1" lang="en" sz="1200">
                <a:solidFill>
                  <a:schemeClr val="dk1"/>
                </a:solidFill>
              </a:rPr>
              <a:t>makeup</a:t>
            </a:r>
            <a:r>
              <a:rPr lang="en" sz="1200">
                <a:solidFill>
                  <a:schemeClr val="dk1"/>
                </a:solidFill>
              </a:rPr>
              <a:t> categories could help maximize sales opportunities across different channels.</a:t>
            </a:r>
            <a:endParaRPr sz="1200">
              <a:solidFill>
                <a:schemeClr val="dk1"/>
              </a:solidFill>
            </a:endParaRPr>
          </a:p>
          <a:p>
            <a:pPr indent="0" lvl="0" marL="0" rtl="0" algn="l">
              <a:lnSpc>
                <a:spcPct val="90000"/>
              </a:lnSpc>
              <a:spcBef>
                <a:spcPts val="0"/>
              </a:spcBef>
              <a:spcAft>
                <a:spcPts val="0"/>
              </a:spcAft>
              <a:buNone/>
            </a:pPr>
            <a:r>
              <a:t/>
            </a:r>
            <a:endParaRPr sz="1200">
              <a:solidFill>
                <a:schemeClr val="dk1"/>
              </a:solidFill>
            </a:endParaRPr>
          </a:p>
          <a:p>
            <a:pPr indent="0" lvl="0" marL="0" rtl="0" algn="l">
              <a:lnSpc>
                <a:spcPct val="90000"/>
              </a:lnSpc>
              <a:spcBef>
                <a:spcPts val="0"/>
              </a:spcBef>
              <a:spcAft>
                <a:spcPts val="0"/>
              </a:spcAft>
              <a:buNone/>
            </a:pPr>
            <a:r>
              <a:t/>
            </a:r>
            <a:endParaRPr sz="1200"/>
          </a:p>
        </p:txBody>
      </p:sp>
      <p:sp>
        <p:nvSpPr>
          <p:cNvPr id="458" name="Google Shape;458;g34feb18b39c_0_38"/>
          <p:cNvSpPr txBox="1"/>
          <p:nvPr>
            <p:ph idx="4294967295" type="title"/>
          </p:nvPr>
        </p:nvSpPr>
        <p:spPr>
          <a:xfrm>
            <a:off x="781200" y="214775"/>
            <a:ext cx="7581600" cy="572700"/>
          </a:xfrm>
          <a:prstGeom prst="rect">
            <a:avLst/>
          </a:prstGeom>
        </p:spPr>
        <p:txBody>
          <a:bodyPr anchorCtr="0" anchor="t" bIns="91425" lIns="91425" spcFirstLastPara="1" rIns="91425" wrap="square" tIns="91425">
            <a:noAutofit/>
          </a:bodyPr>
          <a:lstStyle/>
          <a:p>
            <a:pPr indent="0" lvl="0" marL="0" marR="0" rtl="0" algn="ctr">
              <a:lnSpc>
                <a:spcPct val="90000"/>
              </a:lnSpc>
              <a:spcBef>
                <a:spcPts val="0"/>
              </a:spcBef>
              <a:spcAft>
                <a:spcPts val="0"/>
              </a:spcAft>
              <a:buClr>
                <a:schemeClr val="lt1"/>
              </a:buClr>
              <a:buSzPts val="3600"/>
              <a:buFont typeface="Calibri"/>
              <a:buNone/>
            </a:pPr>
            <a:r>
              <a:rPr lang="en" sz="2100"/>
              <a:t>Purchase Count by Price Range</a:t>
            </a:r>
            <a:endParaRPr sz="2100"/>
          </a:p>
          <a:p>
            <a:pPr indent="0" lvl="0" marL="0" marR="0" rtl="0" algn="ctr">
              <a:lnSpc>
                <a:spcPct val="90000"/>
              </a:lnSpc>
              <a:spcBef>
                <a:spcPts val="0"/>
              </a:spcBef>
              <a:spcAft>
                <a:spcPts val="0"/>
              </a:spcAft>
              <a:buClr>
                <a:schemeClr val="lt1"/>
              </a:buClr>
              <a:buSzPts val="3600"/>
              <a:buFont typeface="Calibri"/>
              <a:buNone/>
            </a:pPr>
            <a:r>
              <a:t/>
            </a:r>
            <a:endParaRPr sz="2100"/>
          </a:p>
        </p:txBody>
      </p:sp>
      <p:pic>
        <p:nvPicPr>
          <p:cNvPr id="459" name="Google Shape;459;g34feb18b39c_0_38"/>
          <p:cNvPicPr preferRelativeResize="0"/>
          <p:nvPr>
            <p:ph idx="4294967295" type="body"/>
          </p:nvPr>
        </p:nvPicPr>
        <p:blipFill rotWithShape="1">
          <a:blip r:embed="rId3">
            <a:alphaModFix/>
          </a:blip>
          <a:srcRect b="0" l="0" r="0" t="0"/>
          <a:stretch/>
        </p:blipFill>
        <p:spPr>
          <a:xfrm>
            <a:off x="265325" y="904374"/>
            <a:ext cx="5380800" cy="39426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 name="Shape 463"/>
        <p:cNvGrpSpPr/>
        <p:nvPr/>
      </p:nvGrpSpPr>
      <p:grpSpPr>
        <a:xfrm>
          <a:off x="0" y="0"/>
          <a:ext cx="0" cy="0"/>
          <a:chOff x="0" y="0"/>
          <a:chExt cx="0" cy="0"/>
        </a:xfrm>
      </p:grpSpPr>
      <p:sp>
        <p:nvSpPr>
          <p:cNvPr id="464" name="Google Shape;464;g35047361cc4_0_0"/>
          <p:cNvSpPr txBox="1"/>
          <p:nvPr>
            <p:ph type="title"/>
          </p:nvPr>
        </p:nvSpPr>
        <p:spPr>
          <a:xfrm>
            <a:off x="720000" y="334800"/>
            <a:ext cx="7704000" cy="572700"/>
          </a:xfrm>
          <a:prstGeom prst="rect">
            <a:avLst/>
          </a:prstGeom>
        </p:spPr>
        <p:txBody>
          <a:bodyPr anchorCtr="0" anchor="t" bIns="91425" lIns="91425" spcFirstLastPara="1" rIns="91425" wrap="square" tIns="91425">
            <a:noAutofit/>
          </a:bodyPr>
          <a:lstStyle/>
          <a:p>
            <a:pPr indent="0" lvl="0" marL="0" rtl="0" algn="ctr">
              <a:lnSpc>
                <a:spcPct val="90000"/>
              </a:lnSpc>
              <a:spcBef>
                <a:spcPts val="0"/>
              </a:spcBef>
              <a:spcAft>
                <a:spcPts val="0"/>
              </a:spcAft>
              <a:buClr>
                <a:schemeClr val="lt1"/>
              </a:buClr>
              <a:buSzPts val="2430"/>
              <a:buFont typeface="Calibri"/>
              <a:buNone/>
            </a:pPr>
            <a:r>
              <a:rPr lang="en" sz="2400"/>
              <a:t>Basket Analysis</a:t>
            </a:r>
            <a:endParaRPr sz="2400"/>
          </a:p>
          <a:p>
            <a:pPr indent="0" lvl="0" marL="0" rtl="0" algn="l">
              <a:spcBef>
                <a:spcPts val="0"/>
              </a:spcBef>
              <a:spcAft>
                <a:spcPts val="0"/>
              </a:spcAft>
              <a:buNone/>
            </a:pPr>
            <a:r>
              <a:t/>
            </a:r>
            <a:endParaRPr/>
          </a:p>
        </p:txBody>
      </p:sp>
      <p:pic>
        <p:nvPicPr>
          <p:cNvPr id="465" name="Google Shape;465;g35047361cc4_0_0"/>
          <p:cNvPicPr preferRelativeResize="0"/>
          <p:nvPr/>
        </p:nvPicPr>
        <p:blipFill rotWithShape="1">
          <a:blip r:embed="rId3">
            <a:alphaModFix/>
          </a:blip>
          <a:srcRect b="10756" l="3523" r="11981" t="12243"/>
          <a:stretch/>
        </p:blipFill>
        <p:spPr>
          <a:xfrm>
            <a:off x="1336225" y="1017725"/>
            <a:ext cx="6471549" cy="1725700"/>
          </a:xfrm>
          <a:prstGeom prst="rect">
            <a:avLst/>
          </a:prstGeom>
          <a:noFill/>
          <a:ln>
            <a:noFill/>
          </a:ln>
        </p:spPr>
      </p:pic>
      <p:sp>
        <p:nvSpPr>
          <p:cNvPr id="466" name="Google Shape;466;g35047361cc4_0_0"/>
          <p:cNvSpPr txBox="1"/>
          <p:nvPr/>
        </p:nvSpPr>
        <p:spPr>
          <a:xfrm>
            <a:off x="5941000" y="2853650"/>
            <a:ext cx="3156900" cy="22227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1200"/>
              </a:spcBef>
              <a:spcAft>
                <a:spcPts val="0"/>
              </a:spcAft>
              <a:buNone/>
            </a:pPr>
            <a:r>
              <a:rPr b="1" lang="en" sz="1200"/>
              <a:t>Suggestions for </a:t>
            </a:r>
            <a:r>
              <a:rPr b="1" lang="en" sz="1200"/>
              <a:t>High Potential:</a:t>
            </a:r>
            <a:endParaRPr b="1" sz="1200"/>
          </a:p>
          <a:p>
            <a:pPr indent="-304800" lvl="0" marL="457200" rtl="0" algn="l">
              <a:lnSpc>
                <a:spcPct val="115000"/>
              </a:lnSpc>
              <a:spcBef>
                <a:spcPts val="1200"/>
              </a:spcBef>
              <a:spcAft>
                <a:spcPts val="0"/>
              </a:spcAft>
              <a:buSzPts val="1200"/>
              <a:buChar char="●"/>
            </a:pPr>
            <a:r>
              <a:rPr b="1" lang="en" sz="1200"/>
              <a:t>Bundling:</a:t>
            </a:r>
            <a:r>
              <a:rPr lang="en" sz="1200"/>
              <a:t> Same-brand products (ROC, Dove, Garnier)</a:t>
            </a:r>
            <a:endParaRPr sz="1200"/>
          </a:p>
          <a:p>
            <a:pPr indent="-304800" lvl="0" marL="457200" rtl="0" algn="l">
              <a:lnSpc>
                <a:spcPct val="115000"/>
              </a:lnSpc>
              <a:spcBef>
                <a:spcPts val="0"/>
              </a:spcBef>
              <a:spcAft>
                <a:spcPts val="0"/>
              </a:spcAft>
              <a:buSzPts val="1200"/>
              <a:buChar char="●"/>
            </a:pPr>
            <a:r>
              <a:rPr b="1" lang="en" sz="1200"/>
              <a:t>Cross-Brand Switching:</a:t>
            </a:r>
            <a:r>
              <a:rPr lang="en" sz="1200"/>
              <a:t> </a:t>
            </a:r>
            <a:r>
              <a:rPr lang="en" sz="1200"/>
              <a:t>Especially between Olay and Dove in the soap category.</a:t>
            </a:r>
            <a:endParaRPr sz="1200"/>
          </a:p>
          <a:p>
            <a:pPr indent="-304800" lvl="0" marL="457200" rtl="0" algn="l">
              <a:lnSpc>
                <a:spcPct val="115000"/>
              </a:lnSpc>
              <a:spcBef>
                <a:spcPts val="0"/>
              </a:spcBef>
              <a:spcAft>
                <a:spcPts val="0"/>
              </a:spcAft>
              <a:buSzPts val="1200"/>
              <a:buChar char="●"/>
            </a:pPr>
            <a:r>
              <a:rPr b="1" lang="en" sz="1200"/>
              <a:t>Cross-Category Marketing:</a:t>
            </a:r>
            <a:r>
              <a:rPr lang="en" sz="1200"/>
              <a:t> From skincare to makeup ( Neutrogena ➔ Wet n Wild)</a:t>
            </a:r>
            <a:endParaRPr sz="1200"/>
          </a:p>
        </p:txBody>
      </p:sp>
      <p:sp>
        <p:nvSpPr>
          <p:cNvPr id="467" name="Google Shape;467;g35047361cc4_0_0"/>
          <p:cNvSpPr txBox="1"/>
          <p:nvPr/>
        </p:nvSpPr>
        <p:spPr>
          <a:xfrm>
            <a:off x="2970500" y="2853650"/>
            <a:ext cx="2751000" cy="22227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1200"/>
              </a:spcBef>
              <a:spcAft>
                <a:spcPts val="0"/>
              </a:spcAft>
              <a:buNone/>
            </a:pPr>
            <a:r>
              <a:rPr b="1" lang="en" sz="1200"/>
              <a:t>Examples from Data</a:t>
            </a:r>
            <a:endParaRPr b="1" sz="1200"/>
          </a:p>
          <a:p>
            <a:pPr indent="-304800" lvl="0" marL="457200" rtl="0" algn="l">
              <a:lnSpc>
                <a:spcPct val="115000"/>
              </a:lnSpc>
              <a:spcBef>
                <a:spcPts val="1200"/>
              </a:spcBef>
              <a:spcAft>
                <a:spcPts val="0"/>
              </a:spcAft>
              <a:buSzPts val="1200"/>
              <a:buChar char="●"/>
            </a:pPr>
            <a:r>
              <a:rPr b="1" lang="en" sz="1200"/>
              <a:t>ROC:</a:t>
            </a:r>
            <a:r>
              <a:rPr lang="en" sz="1200"/>
              <a:t> Vitamin C Serum ➔ Moisturizer SPF 30 or Retinol Serum</a:t>
            </a:r>
            <a:endParaRPr sz="1200"/>
          </a:p>
          <a:p>
            <a:pPr indent="-304800" lvl="0" marL="457200" rtl="0" algn="l">
              <a:lnSpc>
                <a:spcPct val="115000"/>
              </a:lnSpc>
              <a:spcBef>
                <a:spcPts val="0"/>
              </a:spcBef>
              <a:spcAft>
                <a:spcPts val="0"/>
              </a:spcAft>
              <a:buSzPts val="1200"/>
              <a:buChar char="●"/>
            </a:pPr>
            <a:r>
              <a:rPr b="1" lang="en" sz="1200"/>
              <a:t>Neutrogena:</a:t>
            </a:r>
            <a:r>
              <a:rPr lang="en" sz="1200"/>
              <a:t> Acne Scrub ➔ Wet n Wild Hydrator and Concealer</a:t>
            </a:r>
            <a:endParaRPr sz="1200"/>
          </a:p>
          <a:p>
            <a:pPr indent="-304800" lvl="0" marL="457200" rtl="0" algn="l">
              <a:lnSpc>
                <a:spcPct val="115000"/>
              </a:lnSpc>
              <a:spcBef>
                <a:spcPts val="0"/>
              </a:spcBef>
              <a:spcAft>
                <a:spcPts val="0"/>
              </a:spcAft>
              <a:buSzPts val="1200"/>
              <a:buChar char="●"/>
            </a:pPr>
            <a:r>
              <a:rPr b="1" lang="en" sz="1200"/>
              <a:t>Olay &amp; Dove:</a:t>
            </a:r>
            <a:r>
              <a:rPr lang="en" sz="1200"/>
              <a:t> Strong mutual purchasing of beauty bars</a:t>
            </a:r>
            <a:endParaRPr b="1" sz="1200"/>
          </a:p>
        </p:txBody>
      </p:sp>
      <p:sp>
        <p:nvSpPr>
          <p:cNvPr id="468" name="Google Shape;468;g35047361cc4_0_0"/>
          <p:cNvSpPr txBox="1"/>
          <p:nvPr/>
        </p:nvSpPr>
        <p:spPr>
          <a:xfrm>
            <a:off x="0" y="2883650"/>
            <a:ext cx="2751000" cy="17979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1200"/>
              </a:spcBef>
              <a:spcAft>
                <a:spcPts val="0"/>
              </a:spcAft>
              <a:buNone/>
            </a:pPr>
            <a:r>
              <a:rPr b="1" lang="en" sz="1200"/>
              <a:t>Insights</a:t>
            </a:r>
            <a:endParaRPr b="1" sz="1200"/>
          </a:p>
          <a:p>
            <a:pPr indent="-304800" lvl="0" marL="457200" rtl="0" algn="l">
              <a:lnSpc>
                <a:spcPct val="115000"/>
              </a:lnSpc>
              <a:spcBef>
                <a:spcPts val="1200"/>
              </a:spcBef>
              <a:spcAft>
                <a:spcPts val="0"/>
              </a:spcAft>
              <a:buSzPts val="1200"/>
              <a:buChar char="●"/>
            </a:pPr>
            <a:r>
              <a:rPr b="1" lang="en" sz="1200"/>
              <a:t>100% Confidence:</a:t>
            </a:r>
            <a:r>
              <a:rPr lang="en" sz="1200"/>
              <a:t> RHS product always bought with LHS.</a:t>
            </a:r>
            <a:endParaRPr sz="1200"/>
          </a:p>
          <a:p>
            <a:pPr indent="-304800" lvl="0" marL="457200" rtl="0" algn="l">
              <a:lnSpc>
                <a:spcPct val="115000"/>
              </a:lnSpc>
              <a:spcBef>
                <a:spcPts val="0"/>
              </a:spcBef>
              <a:spcAft>
                <a:spcPts val="0"/>
              </a:spcAft>
              <a:buSzPts val="1200"/>
              <a:buChar char="●"/>
            </a:pPr>
            <a:r>
              <a:rPr b="1" lang="en" sz="1200"/>
              <a:t>Lift Range:</a:t>
            </a:r>
            <a:r>
              <a:rPr lang="en" sz="1200"/>
              <a:t> 245 to 850+ ➔ Extremely strong, non-random associations.</a:t>
            </a:r>
            <a:endParaRPr b="1" sz="12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g34f804713e0_3_10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Overview</a:t>
            </a:r>
            <a:endParaRPr/>
          </a:p>
        </p:txBody>
      </p:sp>
      <p:pic>
        <p:nvPicPr>
          <p:cNvPr id="333" name="Google Shape;333;g34f804713e0_3_102"/>
          <p:cNvPicPr preferRelativeResize="0"/>
          <p:nvPr/>
        </p:nvPicPr>
        <p:blipFill>
          <a:blip r:embed="rId3">
            <a:alphaModFix/>
          </a:blip>
          <a:stretch>
            <a:fillRect/>
          </a:stretch>
        </p:blipFill>
        <p:spPr>
          <a:xfrm>
            <a:off x="479000" y="2227600"/>
            <a:ext cx="1634125" cy="2771650"/>
          </a:xfrm>
          <a:prstGeom prst="rect">
            <a:avLst/>
          </a:prstGeom>
          <a:noFill/>
          <a:ln>
            <a:noFill/>
          </a:ln>
        </p:spPr>
      </p:pic>
      <p:pic>
        <p:nvPicPr>
          <p:cNvPr id="334" name="Google Shape;334;g34f804713e0_3_102"/>
          <p:cNvPicPr preferRelativeResize="0"/>
          <p:nvPr/>
        </p:nvPicPr>
        <p:blipFill>
          <a:blip r:embed="rId4">
            <a:alphaModFix/>
          </a:blip>
          <a:stretch>
            <a:fillRect/>
          </a:stretch>
        </p:blipFill>
        <p:spPr>
          <a:xfrm>
            <a:off x="2269925" y="2512450"/>
            <a:ext cx="6662101" cy="2201942"/>
          </a:xfrm>
          <a:prstGeom prst="rect">
            <a:avLst/>
          </a:prstGeom>
          <a:noFill/>
          <a:ln>
            <a:noFill/>
          </a:ln>
        </p:spPr>
      </p:pic>
      <p:sp>
        <p:nvSpPr>
          <p:cNvPr id="335" name="Google Shape;335;g34f804713e0_3_102"/>
          <p:cNvSpPr txBox="1"/>
          <p:nvPr/>
        </p:nvSpPr>
        <p:spPr>
          <a:xfrm>
            <a:off x="720000" y="968762"/>
            <a:ext cx="6662100" cy="1132200"/>
          </a:xfrm>
          <a:prstGeom prst="rect">
            <a:avLst/>
          </a:prstGeom>
          <a:noFill/>
          <a:ln>
            <a:noFill/>
          </a:ln>
        </p:spPr>
        <p:txBody>
          <a:bodyPr anchorCtr="0" anchor="t" bIns="91425" lIns="91425" spcFirstLastPara="1" rIns="91425" wrap="square" tIns="91425">
            <a:noAutofit/>
          </a:bodyPr>
          <a:lstStyle/>
          <a:p>
            <a:pPr indent="-323850" lvl="0" marL="457200" rtl="0" algn="l">
              <a:spcBef>
                <a:spcPts val="0"/>
              </a:spcBef>
              <a:spcAft>
                <a:spcPts val="0"/>
              </a:spcAft>
              <a:buClr>
                <a:schemeClr val="dk1"/>
              </a:buClr>
              <a:buSzPts val="1500"/>
              <a:buChar char="●"/>
            </a:pPr>
            <a:r>
              <a:rPr lang="en" sz="1500">
                <a:solidFill>
                  <a:schemeClr val="dk1"/>
                </a:solidFill>
              </a:rPr>
              <a:t>Data from May ‘24 - Feb ‘25</a:t>
            </a:r>
            <a:endParaRPr sz="1500">
              <a:solidFill>
                <a:schemeClr val="dk1"/>
              </a:solidFill>
            </a:endParaRPr>
          </a:p>
          <a:p>
            <a:pPr indent="-323850" lvl="1" marL="914400" rtl="0" algn="l">
              <a:lnSpc>
                <a:spcPct val="115000"/>
              </a:lnSpc>
              <a:spcBef>
                <a:spcPts val="0"/>
              </a:spcBef>
              <a:spcAft>
                <a:spcPts val="0"/>
              </a:spcAft>
              <a:buClr>
                <a:schemeClr val="dk1"/>
              </a:buClr>
              <a:buSzPts val="1500"/>
              <a:buChar char="○"/>
            </a:pPr>
            <a:r>
              <a:rPr lang="en" sz="1500">
                <a:solidFill>
                  <a:schemeClr val="dk1"/>
                </a:solidFill>
              </a:rPr>
              <a:t>May – July: Amazon </a:t>
            </a:r>
            <a:endParaRPr sz="1500">
              <a:solidFill>
                <a:schemeClr val="dk1"/>
              </a:solidFill>
            </a:endParaRPr>
          </a:p>
          <a:p>
            <a:pPr indent="-323850" lvl="1" marL="914400" rtl="0" algn="l">
              <a:lnSpc>
                <a:spcPct val="115000"/>
              </a:lnSpc>
              <a:spcBef>
                <a:spcPts val="0"/>
              </a:spcBef>
              <a:spcAft>
                <a:spcPts val="0"/>
              </a:spcAft>
              <a:buClr>
                <a:schemeClr val="dk1"/>
              </a:buClr>
              <a:buSzPts val="1500"/>
              <a:buChar char="○"/>
            </a:pPr>
            <a:r>
              <a:rPr lang="en" sz="1500">
                <a:solidFill>
                  <a:schemeClr val="dk1"/>
                </a:solidFill>
              </a:rPr>
              <a:t>August – September: Amazon + Walmart</a:t>
            </a:r>
            <a:endParaRPr sz="1500">
              <a:solidFill>
                <a:schemeClr val="dk1"/>
              </a:solidFill>
            </a:endParaRPr>
          </a:p>
          <a:p>
            <a:pPr indent="-323850" lvl="1" marL="914400" rtl="0" algn="l">
              <a:lnSpc>
                <a:spcPct val="115000"/>
              </a:lnSpc>
              <a:spcBef>
                <a:spcPts val="0"/>
              </a:spcBef>
              <a:spcAft>
                <a:spcPts val="0"/>
              </a:spcAft>
              <a:buClr>
                <a:schemeClr val="dk1"/>
              </a:buClr>
              <a:buSzPts val="1500"/>
              <a:buChar char="○"/>
            </a:pPr>
            <a:r>
              <a:rPr lang="en" sz="1500">
                <a:solidFill>
                  <a:schemeClr val="dk1"/>
                </a:solidFill>
              </a:rPr>
              <a:t>October onwards: Amazon + Walmart + Target.</a:t>
            </a:r>
            <a:endParaRPr sz="1500">
              <a:solidFill>
                <a:schemeClr val="dk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sp>
        <p:nvSpPr>
          <p:cNvPr id="473" name="Google Shape;473;g35047361cc4_0_27"/>
          <p:cNvSpPr txBox="1"/>
          <p:nvPr>
            <p:ph type="title"/>
          </p:nvPr>
        </p:nvSpPr>
        <p:spPr>
          <a:xfrm>
            <a:off x="2774400" y="239250"/>
            <a:ext cx="35952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400"/>
              <a:t>Key Patterns Identified</a:t>
            </a:r>
            <a:endParaRPr/>
          </a:p>
        </p:txBody>
      </p:sp>
      <p:sp>
        <p:nvSpPr>
          <p:cNvPr id="474" name="Google Shape;474;g35047361cc4_0_27"/>
          <p:cNvSpPr txBox="1"/>
          <p:nvPr/>
        </p:nvSpPr>
        <p:spPr>
          <a:xfrm>
            <a:off x="6474300" y="3098700"/>
            <a:ext cx="2669700" cy="1262100"/>
          </a:xfrm>
          <a:prstGeom prst="rect">
            <a:avLst/>
          </a:prstGeom>
          <a:noFill/>
          <a:ln>
            <a:noFill/>
          </a:ln>
        </p:spPr>
        <p:txBody>
          <a:bodyPr anchorCtr="0" anchor="t" bIns="91425" lIns="91425" spcFirstLastPara="1" rIns="91425" wrap="square" tIns="91425">
            <a:spAutoFit/>
          </a:bodyPr>
          <a:lstStyle/>
          <a:p>
            <a:pPr indent="0" lvl="0" marL="0" rtl="0" algn="ctr">
              <a:spcBef>
                <a:spcPts val="1200"/>
              </a:spcBef>
              <a:spcAft>
                <a:spcPts val="0"/>
              </a:spcAft>
              <a:buNone/>
            </a:pPr>
            <a:r>
              <a:rPr b="1" lang="en" sz="1200">
                <a:latin typeface="Arimo"/>
                <a:ea typeface="Arimo"/>
                <a:cs typeface="Arimo"/>
                <a:sym typeface="Arimo"/>
              </a:rPr>
              <a:t>Other observations</a:t>
            </a:r>
            <a:r>
              <a:rPr lang="en" sz="1200">
                <a:latin typeface="Arimo"/>
                <a:ea typeface="Arimo"/>
                <a:cs typeface="Arimo"/>
                <a:sym typeface="Arimo"/>
              </a:rPr>
              <a:t>:</a:t>
            </a:r>
            <a:endParaRPr sz="1200">
              <a:latin typeface="Arimo"/>
              <a:ea typeface="Arimo"/>
              <a:cs typeface="Arimo"/>
              <a:sym typeface="Arimo"/>
            </a:endParaRPr>
          </a:p>
          <a:p>
            <a:pPr indent="-304800" lvl="0" marL="457200" rtl="0" algn="l">
              <a:spcBef>
                <a:spcPts val="1200"/>
              </a:spcBef>
              <a:spcAft>
                <a:spcPts val="0"/>
              </a:spcAft>
              <a:buSzPts val="1200"/>
              <a:buFont typeface="Arimo"/>
              <a:buChar char="●"/>
            </a:pPr>
            <a:r>
              <a:rPr lang="en" sz="1200">
                <a:latin typeface="Arimo"/>
                <a:ea typeface="Arimo"/>
                <a:cs typeface="Arimo"/>
                <a:sym typeface="Arimo"/>
              </a:rPr>
              <a:t>Cross-purchasing between </a:t>
            </a:r>
            <a:r>
              <a:rPr i="1" lang="en" sz="1200">
                <a:latin typeface="Arimo"/>
                <a:ea typeface="Arimo"/>
                <a:cs typeface="Arimo"/>
                <a:sym typeface="Arimo"/>
              </a:rPr>
              <a:t>Herbal Essences</a:t>
            </a:r>
            <a:r>
              <a:rPr lang="en" sz="1200">
                <a:latin typeface="Arimo"/>
                <a:ea typeface="Arimo"/>
                <a:cs typeface="Arimo"/>
                <a:sym typeface="Arimo"/>
              </a:rPr>
              <a:t> shampoo and conditioner sets was also detected.</a:t>
            </a:r>
            <a:endParaRPr b="1" sz="1200">
              <a:latin typeface="Arimo"/>
              <a:ea typeface="Arimo"/>
              <a:cs typeface="Arimo"/>
              <a:sym typeface="Arimo"/>
            </a:endParaRPr>
          </a:p>
        </p:txBody>
      </p:sp>
      <p:sp>
        <p:nvSpPr>
          <p:cNvPr id="475" name="Google Shape;475;g35047361cc4_0_27"/>
          <p:cNvSpPr txBox="1"/>
          <p:nvPr/>
        </p:nvSpPr>
        <p:spPr>
          <a:xfrm>
            <a:off x="3496950" y="3098700"/>
            <a:ext cx="2751000" cy="1446900"/>
          </a:xfrm>
          <a:prstGeom prst="rect">
            <a:avLst/>
          </a:prstGeom>
          <a:noFill/>
          <a:ln>
            <a:noFill/>
          </a:ln>
        </p:spPr>
        <p:txBody>
          <a:bodyPr anchorCtr="0" anchor="t" bIns="91425" lIns="91425" spcFirstLastPara="1" rIns="91425" wrap="square" tIns="91425">
            <a:spAutoFit/>
          </a:bodyPr>
          <a:lstStyle/>
          <a:p>
            <a:pPr indent="0" lvl="0" marL="0" rtl="0" algn="ctr">
              <a:spcBef>
                <a:spcPts val="1200"/>
              </a:spcBef>
              <a:spcAft>
                <a:spcPts val="0"/>
              </a:spcAft>
              <a:buNone/>
            </a:pPr>
            <a:r>
              <a:rPr b="1" lang="en" sz="1200">
                <a:latin typeface="Arimo"/>
                <a:ea typeface="Arimo"/>
                <a:cs typeface="Arimo"/>
                <a:sym typeface="Arimo"/>
              </a:rPr>
              <a:t>Significant cross-purchasing within eos body lotion products</a:t>
            </a:r>
            <a:endParaRPr b="1" sz="1200">
              <a:latin typeface="Arimo"/>
              <a:ea typeface="Arimo"/>
              <a:cs typeface="Arimo"/>
              <a:sym typeface="Arimo"/>
            </a:endParaRPr>
          </a:p>
          <a:p>
            <a:pPr indent="-304800" lvl="0" marL="457200" rtl="0" algn="l">
              <a:spcBef>
                <a:spcPts val="1200"/>
              </a:spcBef>
              <a:spcAft>
                <a:spcPts val="0"/>
              </a:spcAft>
              <a:buSzPts val="1200"/>
              <a:buFont typeface="Arimo"/>
              <a:buChar char="●"/>
            </a:pPr>
            <a:r>
              <a:rPr lang="en" sz="1200">
                <a:latin typeface="Arimo"/>
                <a:ea typeface="Arimo"/>
                <a:cs typeface="Arimo"/>
                <a:sym typeface="Arimo"/>
              </a:rPr>
              <a:t>Different scents (e.g., </a:t>
            </a:r>
            <a:r>
              <a:rPr i="1" lang="en" sz="1200">
                <a:latin typeface="Arimo"/>
                <a:ea typeface="Arimo"/>
                <a:cs typeface="Arimo"/>
                <a:sym typeface="Arimo"/>
              </a:rPr>
              <a:t>Pink Champagne</a:t>
            </a:r>
            <a:r>
              <a:rPr lang="en" sz="1200">
                <a:latin typeface="Arimo"/>
                <a:ea typeface="Arimo"/>
                <a:cs typeface="Arimo"/>
                <a:sym typeface="Arimo"/>
              </a:rPr>
              <a:t>, </a:t>
            </a:r>
            <a:r>
              <a:rPr i="1" lang="en" sz="1200">
                <a:latin typeface="Arimo"/>
                <a:ea typeface="Arimo"/>
                <a:cs typeface="Arimo"/>
                <a:sym typeface="Arimo"/>
              </a:rPr>
              <a:t>Vanilla Cashmere</a:t>
            </a:r>
            <a:r>
              <a:rPr lang="en" sz="1200">
                <a:latin typeface="Arimo"/>
                <a:ea typeface="Arimo"/>
                <a:cs typeface="Arimo"/>
                <a:sym typeface="Arimo"/>
              </a:rPr>
              <a:t>, </a:t>
            </a:r>
            <a:r>
              <a:rPr i="1" lang="en" sz="1200">
                <a:latin typeface="Arimo"/>
                <a:ea typeface="Arimo"/>
                <a:cs typeface="Arimo"/>
                <a:sym typeface="Arimo"/>
              </a:rPr>
              <a:t>Strawberry Dream</a:t>
            </a:r>
            <a:r>
              <a:rPr lang="en" sz="1200">
                <a:latin typeface="Arimo"/>
                <a:ea typeface="Arimo"/>
                <a:cs typeface="Arimo"/>
                <a:sym typeface="Arimo"/>
              </a:rPr>
              <a:t>) are often purchased together.</a:t>
            </a:r>
            <a:endParaRPr b="1" sz="1200">
              <a:latin typeface="Arimo"/>
              <a:ea typeface="Arimo"/>
              <a:cs typeface="Arimo"/>
              <a:sym typeface="Arimo"/>
            </a:endParaRPr>
          </a:p>
        </p:txBody>
      </p:sp>
      <p:sp>
        <p:nvSpPr>
          <p:cNvPr id="476" name="Google Shape;476;g35047361cc4_0_27"/>
          <p:cNvSpPr txBox="1"/>
          <p:nvPr/>
        </p:nvSpPr>
        <p:spPr>
          <a:xfrm>
            <a:off x="0" y="3098700"/>
            <a:ext cx="3270600" cy="1816200"/>
          </a:xfrm>
          <a:prstGeom prst="rect">
            <a:avLst/>
          </a:prstGeom>
          <a:noFill/>
          <a:ln>
            <a:noFill/>
          </a:ln>
        </p:spPr>
        <p:txBody>
          <a:bodyPr anchorCtr="0" anchor="t" bIns="91425" lIns="91425" spcFirstLastPara="1" rIns="91425" wrap="square" tIns="91425">
            <a:spAutoFit/>
          </a:bodyPr>
          <a:lstStyle/>
          <a:p>
            <a:pPr indent="0" lvl="0" marL="0" rtl="0" algn="ctr">
              <a:spcBef>
                <a:spcPts val="1200"/>
              </a:spcBef>
              <a:spcAft>
                <a:spcPts val="0"/>
              </a:spcAft>
              <a:buNone/>
            </a:pPr>
            <a:r>
              <a:rPr b="1" lang="en" sz="1200">
                <a:latin typeface="Arimo"/>
                <a:ea typeface="Arimo"/>
                <a:cs typeface="Arimo"/>
                <a:sym typeface="Arimo"/>
              </a:rPr>
              <a:t>Strong cross-purchasing behavior among ROC brand products</a:t>
            </a:r>
            <a:endParaRPr b="1" sz="1200">
              <a:latin typeface="Arimo"/>
              <a:ea typeface="Arimo"/>
              <a:cs typeface="Arimo"/>
              <a:sym typeface="Arimo"/>
            </a:endParaRPr>
          </a:p>
          <a:p>
            <a:pPr indent="-304800" lvl="0" marL="457200" rtl="0" algn="l">
              <a:spcBef>
                <a:spcPts val="1200"/>
              </a:spcBef>
              <a:spcAft>
                <a:spcPts val="0"/>
              </a:spcAft>
              <a:buSzPts val="1200"/>
              <a:buFont typeface="Arimo"/>
              <a:buChar char="●"/>
            </a:pPr>
            <a:r>
              <a:rPr lang="en" sz="1200">
                <a:latin typeface="Arimo"/>
                <a:ea typeface="Arimo"/>
                <a:cs typeface="Arimo"/>
                <a:sym typeface="Arimo"/>
              </a:rPr>
              <a:t>Purchasing the </a:t>
            </a:r>
            <a:r>
              <a:rPr i="1" lang="en" sz="1200">
                <a:latin typeface="Arimo"/>
                <a:ea typeface="Arimo"/>
                <a:cs typeface="Arimo"/>
                <a:sym typeface="Arimo"/>
              </a:rPr>
              <a:t>ROC Vitamin C serum</a:t>
            </a:r>
            <a:r>
              <a:rPr lang="en" sz="1200">
                <a:latin typeface="Arimo"/>
                <a:ea typeface="Arimo"/>
                <a:cs typeface="Arimo"/>
                <a:sym typeface="Arimo"/>
              </a:rPr>
              <a:t> almost always leads to purchasing the </a:t>
            </a:r>
            <a:r>
              <a:rPr i="1" lang="en" sz="1200">
                <a:latin typeface="Arimo"/>
                <a:ea typeface="Arimo"/>
                <a:cs typeface="Arimo"/>
                <a:sym typeface="Arimo"/>
              </a:rPr>
              <a:t>ROC Wrinkle Moisturizer</a:t>
            </a:r>
            <a:r>
              <a:rPr lang="en" sz="1200">
                <a:latin typeface="Arimo"/>
                <a:ea typeface="Arimo"/>
                <a:cs typeface="Arimo"/>
                <a:sym typeface="Arimo"/>
              </a:rPr>
              <a:t>.</a:t>
            </a:r>
            <a:endParaRPr sz="1200">
              <a:latin typeface="Arimo"/>
              <a:ea typeface="Arimo"/>
              <a:cs typeface="Arimo"/>
              <a:sym typeface="Arimo"/>
            </a:endParaRPr>
          </a:p>
          <a:p>
            <a:pPr indent="-304800" lvl="0" marL="457200" rtl="0" algn="l">
              <a:spcBef>
                <a:spcPts val="0"/>
              </a:spcBef>
              <a:spcAft>
                <a:spcPts val="0"/>
              </a:spcAft>
              <a:buSzPts val="1200"/>
              <a:buFont typeface="Arimo"/>
              <a:buChar char="●"/>
            </a:pPr>
            <a:r>
              <a:rPr lang="en" sz="1200">
                <a:latin typeface="Arimo"/>
                <a:ea typeface="Arimo"/>
                <a:cs typeface="Arimo"/>
                <a:sym typeface="Arimo"/>
              </a:rPr>
              <a:t>Similarly, purchasing the </a:t>
            </a:r>
            <a:r>
              <a:rPr i="1" lang="en" sz="1200">
                <a:latin typeface="Arimo"/>
                <a:ea typeface="Arimo"/>
                <a:cs typeface="Arimo"/>
                <a:sym typeface="Arimo"/>
              </a:rPr>
              <a:t>ROC Wrinkle Moisturizer</a:t>
            </a:r>
            <a:r>
              <a:rPr lang="en" sz="1200">
                <a:latin typeface="Arimo"/>
                <a:ea typeface="Arimo"/>
                <a:cs typeface="Arimo"/>
                <a:sym typeface="Arimo"/>
              </a:rPr>
              <a:t> often leads to the </a:t>
            </a:r>
            <a:r>
              <a:rPr i="1" lang="en" sz="1200">
                <a:latin typeface="Arimo"/>
                <a:ea typeface="Arimo"/>
                <a:cs typeface="Arimo"/>
                <a:sym typeface="Arimo"/>
              </a:rPr>
              <a:t>ROC Retinol Serum</a:t>
            </a:r>
            <a:r>
              <a:rPr lang="en" sz="1200">
                <a:latin typeface="Arimo"/>
                <a:ea typeface="Arimo"/>
                <a:cs typeface="Arimo"/>
                <a:sym typeface="Arimo"/>
              </a:rPr>
              <a:t>.</a:t>
            </a:r>
            <a:endParaRPr b="1" sz="1200">
              <a:latin typeface="Arimo"/>
              <a:ea typeface="Arimo"/>
              <a:cs typeface="Arimo"/>
              <a:sym typeface="Arimo"/>
            </a:endParaRPr>
          </a:p>
        </p:txBody>
      </p:sp>
      <p:pic>
        <p:nvPicPr>
          <p:cNvPr id="477" name="Google Shape;477;g35047361cc4_0_27"/>
          <p:cNvPicPr preferRelativeResize="0"/>
          <p:nvPr/>
        </p:nvPicPr>
        <p:blipFill rotWithShape="1">
          <a:blip r:embed="rId3">
            <a:alphaModFix/>
          </a:blip>
          <a:srcRect b="8599" l="0" r="0" t="10198"/>
          <a:stretch/>
        </p:blipFill>
        <p:spPr>
          <a:xfrm>
            <a:off x="1377088" y="970000"/>
            <a:ext cx="5937820" cy="18359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 name="Shape 481"/>
        <p:cNvGrpSpPr/>
        <p:nvPr/>
      </p:nvGrpSpPr>
      <p:grpSpPr>
        <a:xfrm>
          <a:off x="0" y="0"/>
          <a:ext cx="0" cy="0"/>
          <a:chOff x="0" y="0"/>
          <a:chExt cx="0" cy="0"/>
        </a:xfrm>
      </p:grpSpPr>
      <p:sp>
        <p:nvSpPr>
          <p:cNvPr id="482" name="Google Shape;482;g34f804713e0_7_0"/>
          <p:cNvSpPr txBox="1"/>
          <p:nvPr>
            <p:ph type="ctrTitle"/>
          </p:nvPr>
        </p:nvSpPr>
        <p:spPr>
          <a:xfrm>
            <a:off x="692225" y="984500"/>
            <a:ext cx="5227500" cy="2578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Thank you!</a:t>
            </a:r>
            <a:endParaRPr/>
          </a:p>
        </p:txBody>
      </p:sp>
      <p:sp>
        <p:nvSpPr>
          <p:cNvPr id="483" name="Google Shape;483;g34f804713e0_7_0"/>
          <p:cNvSpPr txBox="1"/>
          <p:nvPr>
            <p:ph idx="1" type="subTitle"/>
          </p:nvPr>
        </p:nvSpPr>
        <p:spPr>
          <a:xfrm>
            <a:off x="824100" y="3624150"/>
            <a:ext cx="4023300" cy="36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 name="Shape 487"/>
        <p:cNvGrpSpPr/>
        <p:nvPr/>
      </p:nvGrpSpPr>
      <p:grpSpPr>
        <a:xfrm>
          <a:off x="0" y="0"/>
          <a:ext cx="0" cy="0"/>
          <a:chOff x="0" y="0"/>
          <a:chExt cx="0" cy="0"/>
        </a:xfrm>
      </p:grpSpPr>
      <p:sp>
        <p:nvSpPr>
          <p:cNvPr id="488" name="Google Shape;488;g34f9f900e43_0_0"/>
          <p:cNvSpPr txBox="1"/>
          <p:nvPr>
            <p:ph type="ctrTitle"/>
          </p:nvPr>
        </p:nvSpPr>
        <p:spPr>
          <a:xfrm>
            <a:off x="692225" y="984500"/>
            <a:ext cx="5227500" cy="2578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Annex</a:t>
            </a:r>
            <a:endParaRPr/>
          </a:p>
        </p:txBody>
      </p:sp>
      <p:sp>
        <p:nvSpPr>
          <p:cNvPr id="489" name="Google Shape;489;g34f9f900e43_0_0"/>
          <p:cNvSpPr txBox="1"/>
          <p:nvPr>
            <p:ph idx="1" type="subTitle"/>
          </p:nvPr>
        </p:nvSpPr>
        <p:spPr>
          <a:xfrm>
            <a:off x="824100" y="3624150"/>
            <a:ext cx="4023300" cy="36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 name="Shape 493"/>
        <p:cNvGrpSpPr/>
        <p:nvPr/>
      </p:nvGrpSpPr>
      <p:grpSpPr>
        <a:xfrm>
          <a:off x="0" y="0"/>
          <a:ext cx="0" cy="0"/>
          <a:chOff x="0" y="0"/>
          <a:chExt cx="0" cy="0"/>
        </a:xfrm>
      </p:grpSpPr>
      <p:sp>
        <p:nvSpPr>
          <p:cNvPr id="494" name="Google Shape;494;g34f804713e0_3_39"/>
          <p:cNvSpPr txBox="1"/>
          <p:nvPr>
            <p:ph type="title"/>
          </p:nvPr>
        </p:nvSpPr>
        <p:spPr>
          <a:xfrm>
            <a:off x="311700" y="167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Matched Beauty Products by Retailer</a:t>
            </a:r>
            <a:endParaRPr/>
          </a:p>
        </p:txBody>
      </p:sp>
      <p:pic>
        <p:nvPicPr>
          <p:cNvPr id="495" name="Google Shape;495;g34f804713e0_3_39"/>
          <p:cNvPicPr preferRelativeResize="0"/>
          <p:nvPr/>
        </p:nvPicPr>
        <p:blipFill rotWithShape="1">
          <a:blip r:embed="rId3">
            <a:alphaModFix/>
          </a:blip>
          <a:srcRect b="0" l="0" r="19736" t="13889"/>
          <a:stretch/>
        </p:blipFill>
        <p:spPr>
          <a:xfrm>
            <a:off x="614125" y="1055950"/>
            <a:ext cx="4258476" cy="3673924"/>
          </a:xfrm>
          <a:prstGeom prst="rect">
            <a:avLst/>
          </a:prstGeom>
          <a:noFill/>
          <a:ln>
            <a:noFill/>
          </a:ln>
        </p:spPr>
      </p:pic>
      <p:sp>
        <p:nvSpPr>
          <p:cNvPr id="496" name="Google Shape;496;g34f804713e0_3_39"/>
          <p:cNvSpPr txBox="1"/>
          <p:nvPr/>
        </p:nvSpPr>
        <p:spPr>
          <a:xfrm>
            <a:off x="4872600" y="1661413"/>
            <a:ext cx="3729600" cy="2463000"/>
          </a:xfrm>
          <a:prstGeom prst="rect">
            <a:avLst/>
          </a:prstGeom>
          <a:noFill/>
          <a:ln>
            <a:noFill/>
          </a:ln>
        </p:spPr>
        <p:txBody>
          <a:bodyPr anchorCtr="0" anchor="t" bIns="91425" lIns="91425" spcFirstLastPara="1" rIns="91425" wrap="square" tIns="91425">
            <a:noAutofit/>
          </a:bodyPr>
          <a:lstStyle/>
          <a:p>
            <a:pPr indent="-323850" lvl="0" marL="457200" rtl="0" algn="l">
              <a:spcBef>
                <a:spcPts val="0"/>
              </a:spcBef>
              <a:spcAft>
                <a:spcPts val="0"/>
              </a:spcAft>
              <a:buClr>
                <a:schemeClr val="dk1"/>
              </a:buClr>
              <a:buSzPts val="1500"/>
              <a:buChar char="●"/>
            </a:pPr>
            <a:r>
              <a:rPr lang="en" sz="1500">
                <a:solidFill>
                  <a:schemeClr val="dk1"/>
                </a:solidFill>
              </a:rPr>
              <a:t>Majority of beauty products were looked up in Walmart even though Amazon data was collected since May</a:t>
            </a:r>
            <a:endParaRPr sz="1500">
              <a:solidFill>
                <a:schemeClr val="dk1"/>
              </a:solidFill>
            </a:endParaRPr>
          </a:p>
          <a:p>
            <a:pPr indent="0" lvl="0" marL="0" rtl="0" algn="l">
              <a:spcBef>
                <a:spcPts val="0"/>
              </a:spcBef>
              <a:spcAft>
                <a:spcPts val="0"/>
              </a:spcAft>
              <a:buNone/>
            </a:pPr>
            <a:r>
              <a:t/>
            </a:r>
            <a:endParaRPr sz="1500">
              <a:solidFill>
                <a:schemeClr val="dk1"/>
              </a:solidFill>
            </a:endParaRPr>
          </a:p>
          <a:p>
            <a:pPr indent="-323850" lvl="0" marL="457200" rtl="0" algn="l">
              <a:spcBef>
                <a:spcPts val="0"/>
              </a:spcBef>
              <a:spcAft>
                <a:spcPts val="0"/>
              </a:spcAft>
              <a:buClr>
                <a:schemeClr val="dk1"/>
              </a:buClr>
              <a:buSzPts val="1500"/>
              <a:buChar char="●"/>
            </a:pPr>
            <a:r>
              <a:rPr lang="en" sz="1500">
                <a:solidFill>
                  <a:schemeClr val="dk1"/>
                </a:solidFill>
              </a:rPr>
              <a:t>Disparity between Target and Walmart could be attributed to the late addition of Target Data (Aug 2024 vs Oct 2024)</a:t>
            </a:r>
            <a:endParaRPr sz="1500">
              <a:solidFill>
                <a:schemeClr val="dk1"/>
              </a:solidFill>
            </a:endParaRPr>
          </a:p>
        </p:txBody>
      </p:sp>
      <p:pic>
        <p:nvPicPr>
          <p:cNvPr id="497" name="Google Shape;497;g34f804713e0_3_39"/>
          <p:cNvPicPr preferRelativeResize="0"/>
          <p:nvPr/>
        </p:nvPicPr>
        <p:blipFill>
          <a:blip r:embed="rId4">
            <a:alphaModFix/>
          </a:blip>
          <a:stretch>
            <a:fillRect/>
          </a:stretch>
        </p:blipFill>
        <p:spPr>
          <a:xfrm>
            <a:off x="666725" y="3791000"/>
            <a:ext cx="756325" cy="9388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2" name="Shape 502"/>
        <p:cNvGrpSpPr/>
        <p:nvPr/>
      </p:nvGrpSpPr>
      <p:grpSpPr>
        <a:xfrm>
          <a:off x="0" y="0"/>
          <a:ext cx="0" cy="0"/>
          <a:chOff x="0" y="0"/>
          <a:chExt cx="0" cy="0"/>
        </a:xfrm>
      </p:grpSpPr>
      <p:sp>
        <p:nvSpPr>
          <p:cNvPr id="503" name="Google Shape;503;g34ff466f57a_0_0"/>
          <p:cNvSpPr txBox="1"/>
          <p:nvPr>
            <p:ph type="title"/>
          </p:nvPr>
        </p:nvSpPr>
        <p:spPr>
          <a:xfrm>
            <a:off x="493939" y="220436"/>
            <a:ext cx="8156100" cy="788700"/>
          </a:xfrm>
          <a:prstGeom prst="rect">
            <a:avLst/>
          </a:prstGeom>
          <a:noFill/>
          <a:ln>
            <a:noFill/>
          </a:ln>
        </p:spPr>
        <p:txBody>
          <a:bodyPr anchorCtr="0" anchor="ctr" bIns="34275" lIns="68575" spcFirstLastPara="1" rIns="68575" wrap="square" tIns="34275">
            <a:normAutofit fontScale="90000"/>
          </a:bodyPr>
          <a:lstStyle/>
          <a:p>
            <a:pPr indent="0" lvl="0" marL="0" rtl="0" algn="ctr">
              <a:lnSpc>
                <a:spcPct val="90000"/>
              </a:lnSpc>
              <a:spcBef>
                <a:spcPts val="0"/>
              </a:spcBef>
              <a:spcAft>
                <a:spcPts val="0"/>
              </a:spcAft>
              <a:buClr>
                <a:schemeClr val="lt1"/>
              </a:buClr>
              <a:buSzPct val="100000"/>
              <a:buFont typeface="Calibri"/>
              <a:buNone/>
            </a:pPr>
            <a:r>
              <a:rPr b="1" lang="en" sz="3000"/>
              <a:t>PURCHASE SHARE BY SKIN CARE </a:t>
            </a:r>
            <a:endParaRPr b="1" sz="3000"/>
          </a:p>
          <a:p>
            <a:pPr indent="0" lvl="0" marL="0" rtl="0" algn="ctr">
              <a:lnSpc>
                <a:spcPct val="90000"/>
              </a:lnSpc>
              <a:spcBef>
                <a:spcPts val="0"/>
              </a:spcBef>
              <a:spcAft>
                <a:spcPts val="0"/>
              </a:spcAft>
              <a:buClr>
                <a:schemeClr val="lt1"/>
              </a:buClr>
              <a:buSzPct val="100000"/>
              <a:buFont typeface="Calibri"/>
              <a:buNone/>
            </a:pPr>
            <a:r>
              <a:rPr b="1" lang="en" sz="3000"/>
              <a:t>MICRO CATEGORY</a:t>
            </a:r>
            <a:endParaRPr/>
          </a:p>
        </p:txBody>
      </p:sp>
      <p:sp>
        <p:nvSpPr>
          <p:cNvPr id="504" name="Google Shape;504;g34ff466f57a_0_0"/>
          <p:cNvSpPr txBox="1"/>
          <p:nvPr/>
        </p:nvSpPr>
        <p:spPr>
          <a:xfrm>
            <a:off x="5578766" y="1049958"/>
            <a:ext cx="3208500" cy="3509700"/>
          </a:xfrm>
          <a:prstGeom prst="rect">
            <a:avLst/>
          </a:prstGeom>
          <a:noFill/>
          <a:ln>
            <a:noFill/>
          </a:ln>
        </p:spPr>
        <p:txBody>
          <a:bodyPr anchorCtr="0" anchor="ctr" bIns="34275" lIns="68575" spcFirstLastPara="1" rIns="68575" wrap="square" tIns="34275">
            <a:noAutofit/>
          </a:bodyPr>
          <a:lstStyle/>
          <a:p>
            <a:pPr indent="-95250" lvl="0" marL="0" marR="0" rtl="0" algn="l">
              <a:lnSpc>
                <a:spcPct val="90000"/>
              </a:lnSpc>
              <a:spcBef>
                <a:spcPts val="0"/>
              </a:spcBef>
              <a:spcAft>
                <a:spcPts val="0"/>
              </a:spcAft>
              <a:buClr>
                <a:schemeClr val="dk1"/>
              </a:buClr>
              <a:buSzPts val="1500"/>
              <a:buChar char="•"/>
            </a:pPr>
            <a:r>
              <a:rPr lang="en" sz="1500">
                <a:solidFill>
                  <a:schemeClr val="dk1"/>
                </a:solidFill>
              </a:rPr>
              <a:t> Moisturizer</a:t>
            </a:r>
            <a:r>
              <a:rPr lang="en" sz="1500">
                <a:solidFill>
                  <a:schemeClr val="dk1"/>
                </a:solidFill>
              </a:rPr>
              <a:t> makes up about 54% of skincare purchases</a:t>
            </a:r>
            <a:endParaRPr sz="1500">
              <a:solidFill>
                <a:schemeClr val="dk1"/>
              </a:solidFill>
            </a:endParaRPr>
          </a:p>
          <a:p>
            <a:pPr indent="0" lvl="0" marL="342900" marR="0" rtl="0" algn="l">
              <a:lnSpc>
                <a:spcPct val="90000"/>
              </a:lnSpc>
              <a:spcBef>
                <a:spcPts val="0"/>
              </a:spcBef>
              <a:spcAft>
                <a:spcPts val="0"/>
              </a:spcAft>
              <a:buNone/>
            </a:pPr>
            <a:r>
              <a:t/>
            </a:r>
            <a:endParaRPr sz="1500">
              <a:solidFill>
                <a:schemeClr val="dk1"/>
              </a:solidFill>
            </a:endParaRPr>
          </a:p>
          <a:p>
            <a:pPr indent="-95250" lvl="0" marL="0" marR="0" rtl="0" algn="l">
              <a:lnSpc>
                <a:spcPct val="90000"/>
              </a:lnSpc>
              <a:spcBef>
                <a:spcPts val="0"/>
              </a:spcBef>
              <a:spcAft>
                <a:spcPts val="0"/>
              </a:spcAft>
              <a:buClr>
                <a:schemeClr val="dk1"/>
              </a:buClr>
              <a:buSzPts val="1500"/>
              <a:buChar char="•"/>
            </a:pPr>
            <a:r>
              <a:rPr lang="en" sz="1500">
                <a:solidFill>
                  <a:schemeClr val="dk1"/>
                </a:solidFill>
              </a:rPr>
              <a:t> Followed by Cleanser and Serum</a:t>
            </a:r>
            <a:endParaRPr sz="1100"/>
          </a:p>
        </p:txBody>
      </p:sp>
      <p:pic>
        <p:nvPicPr>
          <p:cNvPr id="505" name="Google Shape;505;g34ff466f57a_0_0"/>
          <p:cNvPicPr preferRelativeResize="0"/>
          <p:nvPr/>
        </p:nvPicPr>
        <p:blipFill>
          <a:blip r:embed="rId3">
            <a:alphaModFix/>
          </a:blip>
          <a:stretch>
            <a:fillRect/>
          </a:stretch>
        </p:blipFill>
        <p:spPr>
          <a:xfrm>
            <a:off x="152400" y="1161536"/>
            <a:ext cx="5273967" cy="36822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 name="Shape 510"/>
        <p:cNvGrpSpPr/>
        <p:nvPr/>
      </p:nvGrpSpPr>
      <p:grpSpPr>
        <a:xfrm>
          <a:off x="0" y="0"/>
          <a:ext cx="0" cy="0"/>
          <a:chOff x="0" y="0"/>
          <a:chExt cx="0" cy="0"/>
        </a:xfrm>
      </p:grpSpPr>
      <p:sp>
        <p:nvSpPr>
          <p:cNvPr id="511" name="Google Shape;511;g34f804713e0_7_22"/>
          <p:cNvSpPr txBox="1"/>
          <p:nvPr>
            <p:ph type="title"/>
          </p:nvPr>
        </p:nvSpPr>
        <p:spPr>
          <a:xfrm>
            <a:off x="493939" y="144236"/>
            <a:ext cx="8156100" cy="788700"/>
          </a:xfrm>
          <a:prstGeom prst="rect">
            <a:avLst/>
          </a:prstGeom>
          <a:noFill/>
          <a:ln>
            <a:noFill/>
          </a:ln>
        </p:spPr>
        <p:txBody>
          <a:bodyPr anchorCtr="0" anchor="ctr" bIns="34275" lIns="68575" spcFirstLastPara="1" rIns="68575" wrap="square" tIns="34275">
            <a:normAutofit/>
          </a:bodyPr>
          <a:lstStyle/>
          <a:p>
            <a:pPr indent="0" lvl="0" marL="0" rtl="0" algn="ctr">
              <a:spcBef>
                <a:spcPts val="0"/>
              </a:spcBef>
              <a:spcAft>
                <a:spcPts val="0"/>
              </a:spcAft>
              <a:buClr>
                <a:schemeClr val="lt1"/>
              </a:buClr>
              <a:buSzPts val="2430"/>
              <a:buFont typeface="Calibri"/>
              <a:buNone/>
            </a:pPr>
            <a:r>
              <a:rPr b="1" lang="en" sz="2400">
                <a:latin typeface="Calibri"/>
                <a:ea typeface="Calibri"/>
                <a:cs typeface="Calibri"/>
                <a:sym typeface="Calibri"/>
              </a:rPr>
              <a:t>Top 10 High-Lift Association Rules from Basket Analysis</a:t>
            </a:r>
            <a:endParaRPr sz="2600"/>
          </a:p>
        </p:txBody>
      </p:sp>
      <p:pic>
        <p:nvPicPr>
          <p:cNvPr id="512" name="Google Shape;512;g34f804713e0_7_22"/>
          <p:cNvPicPr preferRelativeResize="0"/>
          <p:nvPr/>
        </p:nvPicPr>
        <p:blipFill>
          <a:blip r:embed="rId3">
            <a:alphaModFix/>
          </a:blip>
          <a:stretch>
            <a:fillRect/>
          </a:stretch>
        </p:blipFill>
        <p:spPr>
          <a:xfrm>
            <a:off x="152400" y="1085336"/>
            <a:ext cx="8802412" cy="382956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7" name="Shape 517"/>
        <p:cNvGrpSpPr/>
        <p:nvPr/>
      </p:nvGrpSpPr>
      <p:grpSpPr>
        <a:xfrm>
          <a:off x="0" y="0"/>
          <a:ext cx="0" cy="0"/>
          <a:chOff x="0" y="0"/>
          <a:chExt cx="0" cy="0"/>
        </a:xfrm>
      </p:grpSpPr>
      <p:pic>
        <p:nvPicPr>
          <p:cNvPr id="518" name="Google Shape;518;g34ff466f57a_0_7"/>
          <p:cNvPicPr preferRelativeResize="0"/>
          <p:nvPr/>
        </p:nvPicPr>
        <p:blipFill>
          <a:blip r:embed="rId3">
            <a:alphaModFix/>
          </a:blip>
          <a:stretch>
            <a:fillRect/>
          </a:stretch>
        </p:blipFill>
        <p:spPr>
          <a:xfrm>
            <a:off x="152400" y="76200"/>
            <a:ext cx="8839199" cy="49457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2" name="Shape 522"/>
        <p:cNvGrpSpPr/>
        <p:nvPr/>
      </p:nvGrpSpPr>
      <p:grpSpPr>
        <a:xfrm>
          <a:off x="0" y="0"/>
          <a:ext cx="0" cy="0"/>
          <a:chOff x="0" y="0"/>
          <a:chExt cx="0" cy="0"/>
        </a:xfrm>
      </p:grpSpPr>
      <p:pic>
        <p:nvPicPr>
          <p:cNvPr id="523" name="Google Shape;523;g34f804713e0_7_40"/>
          <p:cNvPicPr preferRelativeResize="0"/>
          <p:nvPr/>
        </p:nvPicPr>
        <p:blipFill>
          <a:blip r:embed="rId3">
            <a:alphaModFix/>
          </a:blip>
          <a:stretch>
            <a:fillRect/>
          </a:stretch>
        </p:blipFill>
        <p:spPr>
          <a:xfrm>
            <a:off x="152400" y="782575"/>
            <a:ext cx="8839204" cy="4203801"/>
          </a:xfrm>
          <a:prstGeom prst="rect">
            <a:avLst/>
          </a:prstGeom>
          <a:noFill/>
          <a:ln>
            <a:noFill/>
          </a:ln>
        </p:spPr>
      </p:pic>
      <p:sp>
        <p:nvSpPr>
          <p:cNvPr id="524" name="Google Shape;524;g34f804713e0_7_40"/>
          <p:cNvSpPr txBox="1"/>
          <p:nvPr>
            <p:ph type="title"/>
          </p:nvPr>
        </p:nvSpPr>
        <p:spPr>
          <a:xfrm>
            <a:off x="857250" y="131897"/>
            <a:ext cx="7429500" cy="547800"/>
          </a:xfrm>
          <a:prstGeom prst="rect">
            <a:avLst/>
          </a:prstGeom>
          <a:noFill/>
          <a:ln>
            <a:noFill/>
          </a:ln>
        </p:spPr>
        <p:txBody>
          <a:bodyPr anchorCtr="0" anchor="ctr" bIns="34275" lIns="68575" spcFirstLastPara="1" rIns="68575" wrap="square" tIns="34275">
            <a:normAutofit/>
          </a:bodyPr>
          <a:lstStyle/>
          <a:p>
            <a:pPr indent="0" lvl="0" marL="0" rtl="0" algn="ctr">
              <a:lnSpc>
                <a:spcPct val="90000"/>
              </a:lnSpc>
              <a:spcBef>
                <a:spcPts val="0"/>
              </a:spcBef>
              <a:spcAft>
                <a:spcPts val="0"/>
              </a:spcAft>
              <a:buClr>
                <a:schemeClr val="lt1"/>
              </a:buClr>
              <a:buSzPts val="2700"/>
              <a:buFont typeface="Calibri"/>
              <a:buNone/>
            </a:pPr>
            <a:r>
              <a:rPr b="1" lang="en" sz="2400">
                <a:solidFill>
                  <a:srgbClr val="000000"/>
                </a:solidFill>
                <a:latin typeface="Calibri"/>
                <a:ea typeface="Calibri"/>
                <a:cs typeface="Calibri"/>
                <a:sym typeface="Calibri"/>
              </a:rPr>
              <a:t>TOP 10 STRONG SKIN CARE ASSOCIATION RULES</a:t>
            </a:r>
            <a:endParaRPr b="1" sz="2400">
              <a:latin typeface="Calibri"/>
              <a:ea typeface="Calibri"/>
              <a:cs typeface="Calibri"/>
              <a:sym typeface="Calibri"/>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9" name="Shape 529"/>
        <p:cNvGrpSpPr/>
        <p:nvPr/>
      </p:nvGrpSpPr>
      <p:grpSpPr>
        <a:xfrm>
          <a:off x="0" y="0"/>
          <a:ext cx="0" cy="0"/>
          <a:chOff x="0" y="0"/>
          <a:chExt cx="0" cy="0"/>
        </a:xfrm>
      </p:grpSpPr>
      <p:pic>
        <p:nvPicPr>
          <p:cNvPr id="530" name="Google Shape;530;g3500e3f3b6f_0_17"/>
          <p:cNvPicPr preferRelativeResize="0"/>
          <p:nvPr/>
        </p:nvPicPr>
        <p:blipFill>
          <a:blip r:embed="rId3">
            <a:alphaModFix/>
          </a:blip>
          <a:stretch>
            <a:fillRect/>
          </a:stretch>
        </p:blipFill>
        <p:spPr>
          <a:xfrm>
            <a:off x="152400" y="152400"/>
            <a:ext cx="8839199" cy="47765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g34f804713e0_3_10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a:t>
            </a:r>
            <a:r>
              <a:rPr lang="en"/>
              <a:t>Categorization</a:t>
            </a:r>
            <a:endParaRPr/>
          </a:p>
        </p:txBody>
      </p:sp>
      <p:pic>
        <p:nvPicPr>
          <p:cNvPr id="341" name="Google Shape;341;g34f804713e0_3_107"/>
          <p:cNvPicPr preferRelativeResize="0"/>
          <p:nvPr/>
        </p:nvPicPr>
        <p:blipFill>
          <a:blip r:embed="rId3">
            <a:alphaModFix/>
          </a:blip>
          <a:stretch>
            <a:fillRect/>
          </a:stretch>
        </p:blipFill>
        <p:spPr>
          <a:xfrm>
            <a:off x="487150" y="1307713"/>
            <a:ext cx="5220848" cy="2375925"/>
          </a:xfrm>
          <a:prstGeom prst="rect">
            <a:avLst/>
          </a:prstGeom>
          <a:noFill/>
          <a:ln>
            <a:noFill/>
          </a:ln>
        </p:spPr>
      </p:pic>
      <p:sp>
        <p:nvSpPr>
          <p:cNvPr id="342" name="Google Shape;342;g34f804713e0_3_107"/>
          <p:cNvSpPr txBox="1"/>
          <p:nvPr/>
        </p:nvSpPr>
        <p:spPr>
          <a:xfrm>
            <a:off x="5943600" y="1192450"/>
            <a:ext cx="2962200" cy="2491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chemeClr val="lt2"/>
                </a:solidFill>
              </a:rPr>
              <a:t>Keyword-based Classification</a:t>
            </a:r>
            <a:endParaRPr b="1">
              <a:solidFill>
                <a:schemeClr val="lt2"/>
              </a:solidFill>
            </a:endParaRPr>
          </a:p>
          <a:p>
            <a:pPr indent="0" lvl="0" marL="0" rtl="0" algn="ctr">
              <a:spcBef>
                <a:spcPts val="0"/>
              </a:spcBef>
              <a:spcAft>
                <a:spcPts val="0"/>
              </a:spcAft>
              <a:buNone/>
            </a:pPr>
            <a:r>
              <a:t/>
            </a:r>
            <a:endParaRPr b="1">
              <a:solidFill>
                <a:schemeClr val="lt2"/>
              </a:solidFill>
            </a:endParaRPr>
          </a:p>
          <a:p>
            <a:pPr indent="-323850" lvl="0" marL="457200" rtl="0" algn="l">
              <a:lnSpc>
                <a:spcPct val="90000"/>
              </a:lnSpc>
              <a:spcBef>
                <a:spcPts val="0"/>
              </a:spcBef>
              <a:spcAft>
                <a:spcPts val="0"/>
              </a:spcAft>
              <a:buClr>
                <a:schemeClr val="dk1"/>
              </a:buClr>
              <a:buSzPts val="1500"/>
              <a:buChar char="●"/>
            </a:pPr>
            <a:r>
              <a:rPr lang="en" sz="1500">
                <a:solidFill>
                  <a:schemeClr val="dk1"/>
                </a:solidFill>
              </a:rPr>
              <a:t> Created a dictionary of beauty brand names that are unique and specific to the category</a:t>
            </a:r>
            <a:endParaRPr sz="1500">
              <a:solidFill>
                <a:schemeClr val="dk1"/>
              </a:solidFill>
            </a:endParaRPr>
          </a:p>
          <a:p>
            <a:pPr indent="0" lvl="0" marL="457200" rtl="0" algn="l">
              <a:lnSpc>
                <a:spcPct val="90000"/>
              </a:lnSpc>
              <a:spcBef>
                <a:spcPts val="0"/>
              </a:spcBef>
              <a:spcAft>
                <a:spcPts val="0"/>
              </a:spcAft>
              <a:buNone/>
            </a:pPr>
            <a:r>
              <a:t/>
            </a:r>
            <a:endParaRPr sz="1500">
              <a:solidFill>
                <a:schemeClr val="dk1"/>
              </a:solidFill>
            </a:endParaRPr>
          </a:p>
          <a:p>
            <a:pPr indent="-323850" lvl="0" marL="457200" rtl="0" algn="l">
              <a:lnSpc>
                <a:spcPct val="90000"/>
              </a:lnSpc>
              <a:spcBef>
                <a:spcPts val="0"/>
              </a:spcBef>
              <a:spcAft>
                <a:spcPts val="0"/>
              </a:spcAft>
              <a:buClr>
                <a:schemeClr val="dk1"/>
              </a:buClr>
              <a:buSzPts val="1500"/>
              <a:buChar char="●"/>
            </a:pPr>
            <a:r>
              <a:rPr lang="en" sz="1500">
                <a:solidFill>
                  <a:schemeClr val="dk1"/>
                </a:solidFill>
              </a:rPr>
              <a:t> Converted Brand names to lowercase for consistent processing</a:t>
            </a:r>
            <a:endParaRPr sz="1500">
              <a:solidFill>
                <a:schemeClr val="dk1"/>
              </a:solidFill>
            </a:endParaRPr>
          </a:p>
          <a:p>
            <a:pPr indent="0" lvl="0" marL="457200" rtl="0" algn="l">
              <a:lnSpc>
                <a:spcPct val="90000"/>
              </a:lnSpc>
              <a:spcBef>
                <a:spcPts val="0"/>
              </a:spcBef>
              <a:spcAft>
                <a:spcPts val="0"/>
              </a:spcAft>
              <a:buNone/>
            </a:pPr>
            <a:r>
              <a:t/>
            </a:r>
            <a:endParaRPr sz="1500">
              <a:solidFill>
                <a:schemeClr val="dk1"/>
              </a:solidFill>
            </a:endParaRPr>
          </a:p>
          <a:p>
            <a:pPr indent="-323850" lvl="0" marL="457200" rtl="0" algn="l">
              <a:lnSpc>
                <a:spcPct val="90000"/>
              </a:lnSpc>
              <a:spcBef>
                <a:spcPts val="0"/>
              </a:spcBef>
              <a:spcAft>
                <a:spcPts val="0"/>
              </a:spcAft>
              <a:buClr>
                <a:schemeClr val="dk1"/>
              </a:buClr>
              <a:buSzPts val="1500"/>
              <a:buChar char="●"/>
            </a:pPr>
            <a:r>
              <a:rPr lang="en" sz="1500">
                <a:solidFill>
                  <a:schemeClr val="dk1"/>
                </a:solidFill>
              </a:rPr>
              <a:t> Fixing brand name to the front of product name to ensure accurate filtering</a:t>
            </a:r>
            <a:endParaRPr sz="1500">
              <a:solidFill>
                <a:schemeClr val="dk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g34f804713e0_3_11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Categorization</a:t>
            </a:r>
            <a:endParaRPr/>
          </a:p>
        </p:txBody>
      </p:sp>
      <p:sp>
        <p:nvSpPr>
          <p:cNvPr id="348" name="Google Shape;348;g34f804713e0_3_112"/>
          <p:cNvSpPr txBox="1"/>
          <p:nvPr/>
        </p:nvSpPr>
        <p:spPr>
          <a:xfrm>
            <a:off x="3419452" y="1173163"/>
            <a:ext cx="2922900" cy="364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chemeClr val="lt2"/>
                </a:solidFill>
              </a:rPr>
              <a:t>Keyword-based Classification</a:t>
            </a:r>
            <a:endParaRPr b="1">
              <a:solidFill>
                <a:schemeClr val="lt2"/>
              </a:solidFill>
            </a:endParaRPr>
          </a:p>
          <a:p>
            <a:pPr indent="0" lvl="0" marL="457200" rtl="0" algn="l">
              <a:lnSpc>
                <a:spcPct val="90000"/>
              </a:lnSpc>
              <a:spcBef>
                <a:spcPts val="0"/>
              </a:spcBef>
              <a:spcAft>
                <a:spcPts val="0"/>
              </a:spcAft>
              <a:buNone/>
            </a:pPr>
            <a:r>
              <a:t/>
            </a:r>
            <a:endParaRPr sz="1300">
              <a:solidFill>
                <a:schemeClr val="dk1"/>
              </a:solidFill>
            </a:endParaRPr>
          </a:p>
          <a:p>
            <a:pPr indent="-311150" lvl="0" marL="457200" rtl="0" algn="l">
              <a:lnSpc>
                <a:spcPct val="90000"/>
              </a:lnSpc>
              <a:spcBef>
                <a:spcPts val="0"/>
              </a:spcBef>
              <a:spcAft>
                <a:spcPts val="0"/>
              </a:spcAft>
              <a:buClr>
                <a:schemeClr val="dk1"/>
              </a:buClr>
              <a:buSzPts val="1300"/>
              <a:buChar char="●"/>
            </a:pPr>
            <a:r>
              <a:rPr lang="en" sz="1300">
                <a:solidFill>
                  <a:schemeClr val="dk1"/>
                </a:solidFill>
              </a:rPr>
              <a:t>Converted Brand names to lowercase for consistent processing</a:t>
            </a:r>
            <a:endParaRPr sz="1300">
              <a:solidFill>
                <a:schemeClr val="dk1"/>
              </a:solidFill>
            </a:endParaRPr>
          </a:p>
          <a:p>
            <a:pPr indent="0" lvl="0" marL="457200" rtl="0" algn="l">
              <a:lnSpc>
                <a:spcPct val="90000"/>
              </a:lnSpc>
              <a:spcBef>
                <a:spcPts val="0"/>
              </a:spcBef>
              <a:spcAft>
                <a:spcPts val="0"/>
              </a:spcAft>
              <a:buNone/>
            </a:pPr>
            <a:r>
              <a:t/>
            </a:r>
            <a:endParaRPr sz="1300">
              <a:solidFill>
                <a:schemeClr val="dk1"/>
              </a:solidFill>
            </a:endParaRPr>
          </a:p>
          <a:p>
            <a:pPr indent="-311150" lvl="0" marL="457200" rtl="0" algn="l">
              <a:lnSpc>
                <a:spcPct val="90000"/>
              </a:lnSpc>
              <a:spcBef>
                <a:spcPts val="0"/>
              </a:spcBef>
              <a:spcAft>
                <a:spcPts val="0"/>
              </a:spcAft>
              <a:buClr>
                <a:schemeClr val="dk1"/>
              </a:buClr>
              <a:buSzPts val="1300"/>
              <a:buChar char="●"/>
            </a:pPr>
            <a:r>
              <a:rPr lang="en" sz="1300">
                <a:solidFill>
                  <a:schemeClr val="dk1"/>
                </a:solidFill>
              </a:rPr>
              <a:t> Automatically classified into micro categories using predefined keywords (Eg. “cleanser”, “serum”, “foundation”)</a:t>
            </a:r>
            <a:endParaRPr sz="1300">
              <a:solidFill>
                <a:schemeClr val="dk1"/>
              </a:solidFill>
            </a:endParaRPr>
          </a:p>
          <a:p>
            <a:pPr indent="0" lvl="0" marL="457200" rtl="0" algn="l">
              <a:lnSpc>
                <a:spcPct val="90000"/>
              </a:lnSpc>
              <a:spcBef>
                <a:spcPts val="0"/>
              </a:spcBef>
              <a:spcAft>
                <a:spcPts val="0"/>
              </a:spcAft>
              <a:buNone/>
            </a:pPr>
            <a:r>
              <a:t/>
            </a:r>
            <a:endParaRPr sz="1300">
              <a:solidFill>
                <a:schemeClr val="dk1"/>
              </a:solidFill>
            </a:endParaRPr>
          </a:p>
          <a:p>
            <a:pPr indent="-311150" lvl="0" marL="457200" rtl="0" algn="l">
              <a:lnSpc>
                <a:spcPct val="90000"/>
              </a:lnSpc>
              <a:spcBef>
                <a:spcPts val="0"/>
              </a:spcBef>
              <a:spcAft>
                <a:spcPts val="0"/>
              </a:spcAft>
              <a:buClr>
                <a:schemeClr val="dk1"/>
              </a:buClr>
              <a:buSzPts val="1300"/>
              <a:buChar char="●"/>
            </a:pPr>
            <a:r>
              <a:rPr lang="en" sz="1300">
                <a:solidFill>
                  <a:schemeClr val="dk1"/>
                </a:solidFill>
              </a:rPr>
              <a:t>Supplemented with brand name matching to minimize “NA” cases</a:t>
            </a:r>
            <a:endParaRPr sz="1300">
              <a:solidFill>
                <a:schemeClr val="dk1"/>
              </a:solidFill>
            </a:endParaRPr>
          </a:p>
          <a:p>
            <a:pPr indent="0" lvl="0" marL="0" rtl="0" algn="l">
              <a:lnSpc>
                <a:spcPct val="90000"/>
              </a:lnSpc>
              <a:spcBef>
                <a:spcPts val="0"/>
              </a:spcBef>
              <a:spcAft>
                <a:spcPts val="0"/>
              </a:spcAft>
              <a:buNone/>
            </a:pPr>
            <a:r>
              <a:t/>
            </a:r>
            <a:endParaRPr sz="1300">
              <a:solidFill>
                <a:schemeClr val="dk1"/>
              </a:solidFill>
            </a:endParaRPr>
          </a:p>
          <a:p>
            <a:pPr indent="-311150" lvl="0" marL="457200" rtl="0" algn="l">
              <a:lnSpc>
                <a:spcPct val="90000"/>
              </a:lnSpc>
              <a:spcBef>
                <a:spcPts val="0"/>
              </a:spcBef>
              <a:spcAft>
                <a:spcPts val="0"/>
              </a:spcAft>
              <a:buClr>
                <a:schemeClr val="dk1"/>
              </a:buClr>
              <a:buSzPts val="1300"/>
              <a:buChar char="●"/>
            </a:pPr>
            <a:r>
              <a:rPr lang="en" sz="1300">
                <a:solidFill>
                  <a:schemeClr val="dk1"/>
                </a:solidFill>
              </a:rPr>
              <a:t>Covered niche categories (Deodorant, shaving, nail, beauty tools) with precision</a:t>
            </a:r>
            <a:endParaRPr sz="1300">
              <a:solidFill>
                <a:schemeClr val="dk1"/>
              </a:solidFill>
            </a:endParaRPr>
          </a:p>
        </p:txBody>
      </p:sp>
      <p:sp>
        <p:nvSpPr>
          <p:cNvPr id="349" name="Google Shape;349;g34f804713e0_3_112"/>
          <p:cNvSpPr txBox="1"/>
          <p:nvPr/>
        </p:nvSpPr>
        <p:spPr>
          <a:xfrm>
            <a:off x="6267725" y="1183813"/>
            <a:ext cx="2776800" cy="3620400"/>
          </a:xfrm>
          <a:prstGeom prst="rect">
            <a:avLst/>
          </a:prstGeom>
          <a:noFill/>
          <a:ln>
            <a:noFill/>
          </a:ln>
        </p:spPr>
        <p:txBody>
          <a:bodyPr anchorCtr="0" anchor="t" bIns="91425" lIns="91425" spcFirstLastPara="1" rIns="91425" wrap="square" tIns="91425">
            <a:spAutoFit/>
          </a:bodyPr>
          <a:lstStyle/>
          <a:p>
            <a:pPr indent="0" lvl="0" marL="457200" rtl="0" algn="l">
              <a:lnSpc>
                <a:spcPct val="90000"/>
              </a:lnSpc>
              <a:spcBef>
                <a:spcPts val="0"/>
              </a:spcBef>
              <a:spcAft>
                <a:spcPts val="0"/>
              </a:spcAft>
              <a:buNone/>
            </a:pPr>
            <a:r>
              <a:rPr lang="en" sz="1300">
                <a:solidFill>
                  <a:schemeClr val="dk1"/>
                </a:solidFill>
              </a:rPr>
              <a:t>       </a:t>
            </a:r>
            <a:r>
              <a:rPr b="1" lang="en">
                <a:solidFill>
                  <a:schemeClr val="lt2"/>
                </a:solidFill>
              </a:rPr>
              <a:t>Advantages</a:t>
            </a:r>
            <a:endParaRPr b="1">
              <a:solidFill>
                <a:schemeClr val="lt2"/>
              </a:solidFill>
            </a:endParaRPr>
          </a:p>
          <a:p>
            <a:pPr indent="0" lvl="0" marL="457200" rtl="0" algn="ctr">
              <a:lnSpc>
                <a:spcPct val="90000"/>
              </a:lnSpc>
              <a:spcBef>
                <a:spcPts val="0"/>
              </a:spcBef>
              <a:spcAft>
                <a:spcPts val="0"/>
              </a:spcAft>
              <a:buNone/>
            </a:pPr>
            <a:r>
              <a:t/>
            </a:r>
            <a:endParaRPr sz="1300" u="sng">
              <a:solidFill>
                <a:schemeClr val="dk1"/>
              </a:solidFill>
            </a:endParaRPr>
          </a:p>
          <a:p>
            <a:pPr indent="-311150" lvl="0" marL="457200" rtl="0" algn="l">
              <a:lnSpc>
                <a:spcPct val="90000"/>
              </a:lnSpc>
              <a:spcBef>
                <a:spcPts val="0"/>
              </a:spcBef>
              <a:spcAft>
                <a:spcPts val="0"/>
              </a:spcAft>
              <a:buClr>
                <a:schemeClr val="dk1"/>
              </a:buClr>
              <a:buSzPts val="1300"/>
              <a:buChar char="●"/>
            </a:pPr>
            <a:r>
              <a:rPr lang="en" sz="1300">
                <a:solidFill>
                  <a:schemeClr val="dk1"/>
                </a:solidFill>
              </a:rPr>
              <a:t> Cost Efficiency: No external APIs or expensive server setups needed</a:t>
            </a:r>
            <a:endParaRPr sz="1300">
              <a:solidFill>
                <a:schemeClr val="dk1"/>
              </a:solidFill>
            </a:endParaRPr>
          </a:p>
          <a:p>
            <a:pPr indent="0" lvl="0" marL="457200" rtl="0" algn="l">
              <a:lnSpc>
                <a:spcPct val="90000"/>
              </a:lnSpc>
              <a:spcBef>
                <a:spcPts val="0"/>
              </a:spcBef>
              <a:spcAft>
                <a:spcPts val="0"/>
              </a:spcAft>
              <a:buNone/>
            </a:pPr>
            <a:r>
              <a:t/>
            </a:r>
            <a:endParaRPr sz="1300">
              <a:solidFill>
                <a:schemeClr val="dk1"/>
              </a:solidFill>
            </a:endParaRPr>
          </a:p>
          <a:p>
            <a:pPr indent="-311150" lvl="0" marL="457200" rtl="0" algn="l">
              <a:lnSpc>
                <a:spcPct val="90000"/>
              </a:lnSpc>
              <a:spcBef>
                <a:spcPts val="0"/>
              </a:spcBef>
              <a:spcAft>
                <a:spcPts val="0"/>
              </a:spcAft>
              <a:buClr>
                <a:schemeClr val="dk1"/>
              </a:buClr>
              <a:buSzPts val="1300"/>
              <a:buChar char="●"/>
            </a:pPr>
            <a:r>
              <a:rPr lang="en" sz="1300">
                <a:solidFill>
                  <a:schemeClr val="dk1"/>
                </a:solidFill>
              </a:rPr>
              <a:t>Time Efficiency: Automated classification of thousands of products within minutes</a:t>
            </a:r>
            <a:endParaRPr sz="1300">
              <a:solidFill>
                <a:schemeClr val="dk1"/>
              </a:solidFill>
            </a:endParaRPr>
          </a:p>
          <a:p>
            <a:pPr indent="0" lvl="0" marL="0" rtl="0" algn="l">
              <a:lnSpc>
                <a:spcPct val="90000"/>
              </a:lnSpc>
              <a:spcBef>
                <a:spcPts val="0"/>
              </a:spcBef>
              <a:spcAft>
                <a:spcPts val="0"/>
              </a:spcAft>
              <a:buNone/>
            </a:pPr>
            <a:r>
              <a:t/>
            </a:r>
            <a:endParaRPr sz="1300">
              <a:solidFill>
                <a:schemeClr val="dk1"/>
              </a:solidFill>
            </a:endParaRPr>
          </a:p>
          <a:p>
            <a:pPr indent="-311150" lvl="0" marL="457200" rtl="0" algn="l">
              <a:lnSpc>
                <a:spcPct val="90000"/>
              </a:lnSpc>
              <a:spcBef>
                <a:spcPts val="0"/>
              </a:spcBef>
              <a:spcAft>
                <a:spcPts val="0"/>
              </a:spcAft>
              <a:buClr>
                <a:schemeClr val="dk1"/>
              </a:buClr>
              <a:buSzPts val="1300"/>
              <a:buChar char="●"/>
            </a:pPr>
            <a:r>
              <a:rPr lang="en" sz="1300">
                <a:solidFill>
                  <a:schemeClr val="dk1"/>
                </a:solidFill>
              </a:rPr>
              <a:t>High Accuracy: Clear, rule-based logic ensured consistent and complete categorization</a:t>
            </a:r>
            <a:endParaRPr sz="1300">
              <a:solidFill>
                <a:schemeClr val="dk1"/>
              </a:solidFill>
            </a:endParaRPr>
          </a:p>
          <a:p>
            <a:pPr indent="0" lvl="0" marL="0" rtl="0" algn="l">
              <a:lnSpc>
                <a:spcPct val="90000"/>
              </a:lnSpc>
              <a:spcBef>
                <a:spcPts val="0"/>
              </a:spcBef>
              <a:spcAft>
                <a:spcPts val="0"/>
              </a:spcAft>
              <a:buNone/>
            </a:pPr>
            <a:r>
              <a:t/>
            </a:r>
            <a:endParaRPr sz="1300">
              <a:solidFill>
                <a:schemeClr val="dk1"/>
              </a:solidFill>
            </a:endParaRPr>
          </a:p>
          <a:p>
            <a:pPr indent="-311150" lvl="0" marL="457200" rtl="0" algn="l">
              <a:lnSpc>
                <a:spcPct val="90000"/>
              </a:lnSpc>
              <a:spcBef>
                <a:spcPts val="0"/>
              </a:spcBef>
              <a:spcAft>
                <a:spcPts val="0"/>
              </a:spcAft>
              <a:buClr>
                <a:schemeClr val="dk1"/>
              </a:buClr>
              <a:buSzPts val="1300"/>
              <a:buChar char="●"/>
            </a:pPr>
            <a:r>
              <a:rPr lang="en" sz="1300">
                <a:solidFill>
                  <a:schemeClr val="dk1"/>
                </a:solidFill>
              </a:rPr>
              <a:t>Scalability: Easily adaptable by updating or expanding keyword rules</a:t>
            </a:r>
            <a:endParaRPr sz="1300">
              <a:solidFill>
                <a:schemeClr val="dk1"/>
              </a:solidFill>
            </a:endParaRPr>
          </a:p>
          <a:p>
            <a:pPr indent="0" lvl="0" marL="0" rtl="0" algn="l">
              <a:lnSpc>
                <a:spcPct val="90000"/>
              </a:lnSpc>
              <a:spcBef>
                <a:spcPts val="0"/>
              </a:spcBef>
              <a:spcAft>
                <a:spcPts val="0"/>
              </a:spcAft>
              <a:buNone/>
            </a:pPr>
            <a:r>
              <a:t/>
            </a:r>
            <a:endParaRPr sz="1300">
              <a:solidFill>
                <a:schemeClr val="dk1"/>
              </a:solidFill>
            </a:endParaRPr>
          </a:p>
        </p:txBody>
      </p:sp>
      <p:pic>
        <p:nvPicPr>
          <p:cNvPr id="350" name="Google Shape;350;g34f804713e0_3_112"/>
          <p:cNvPicPr preferRelativeResize="0"/>
          <p:nvPr/>
        </p:nvPicPr>
        <p:blipFill>
          <a:blip r:embed="rId3">
            <a:alphaModFix/>
          </a:blip>
          <a:stretch>
            <a:fillRect/>
          </a:stretch>
        </p:blipFill>
        <p:spPr>
          <a:xfrm>
            <a:off x="829775" y="1173775"/>
            <a:ext cx="1958594" cy="3820977"/>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g350916c8b99_0_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Categorization</a:t>
            </a:r>
            <a:endParaRPr/>
          </a:p>
        </p:txBody>
      </p:sp>
      <p:graphicFrame>
        <p:nvGraphicFramePr>
          <p:cNvPr id="356" name="Google Shape;356;g350916c8b99_0_0"/>
          <p:cNvGraphicFramePr/>
          <p:nvPr/>
        </p:nvGraphicFramePr>
        <p:xfrm>
          <a:off x="2107750" y="1466825"/>
          <a:ext cx="3000000" cy="3000000"/>
        </p:xfrm>
        <a:graphic>
          <a:graphicData uri="http://schemas.openxmlformats.org/drawingml/2006/table">
            <a:tbl>
              <a:tblPr>
                <a:noFill/>
                <a:tableStyleId>{BE0BCD1E-5C92-410B-AF71-97EB6E35062E}</a:tableStyleId>
              </a:tblPr>
              <a:tblGrid>
                <a:gridCol w="2966300"/>
                <a:gridCol w="1709100"/>
              </a:tblGrid>
              <a:tr h="548300">
                <a:tc>
                  <a:txBody>
                    <a:bodyPr/>
                    <a:lstStyle/>
                    <a:p>
                      <a:pPr indent="0" lvl="0" marL="0" rtl="0" algn="ctr">
                        <a:lnSpc>
                          <a:spcPct val="115000"/>
                        </a:lnSpc>
                        <a:spcBef>
                          <a:spcPts val="0"/>
                        </a:spcBef>
                        <a:spcAft>
                          <a:spcPts val="0"/>
                        </a:spcAft>
                        <a:buNone/>
                      </a:pPr>
                      <a:r>
                        <a:rPr lang="en" sz="1300">
                          <a:latin typeface="Crete Round"/>
                          <a:ea typeface="Crete Round"/>
                          <a:cs typeface="Crete Round"/>
                          <a:sym typeface="Crete Round"/>
                        </a:rPr>
                        <a:t>Main Catergory </a:t>
                      </a:r>
                      <a:endParaRPr sz="1300">
                        <a:latin typeface="Crete Round"/>
                        <a:ea typeface="Crete Round"/>
                        <a:cs typeface="Crete Round"/>
                        <a:sym typeface="Crete Round"/>
                      </a:endParaRPr>
                    </a:p>
                  </a:txBody>
                  <a:tcPr marT="9525" marB="91425" marR="9525" marL="9525" anchor="ctr">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solidFill>
                      <a:srgbClr val="D4DBFF"/>
                    </a:solidFill>
                  </a:tcPr>
                </a:tc>
                <a:tc>
                  <a:txBody>
                    <a:bodyPr/>
                    <a:lstStyle/>
                    <a:p>
                      <a:pPr indent="0" lvl="0" marL="0" rtl="0" algn="ctr">
                        <a:lnSpc>
                          <a:spcPct val="115000"/>
                        </a:lnSpc>
                        <a:spcBef>
                          <a:spcPts val="0"/>
                        </a:spcBef>
                        <a:spcAft>
                          <a:spcPts val="0"/>
                        </a:spcAft>
                        <a:buNone/>
                      </a:pPr>
                      <a:r>
                        <a:rPr lang="en" sz="1300">
                          <a:latin typeface="Crete Round"/>
                          <a:ea typeface="Crete Round"/>
                          <a:cs typeface="Crete Round"/>
                          <a:sym typeface="Crete Round"/>
                        </a:rPr>
                        <a:t>Accuracy</a:t>
                      </a:r>
                      <a:endParaRPr sz="1300">
                        <a:latin typeface="Crete Round"/>
                        <a:ea typeface="Crete Round"/>
                        <a:cs typeface="Crete Round"/>
                        <a:sym typeface="Crete Round"/>
                      </a:endParaRPr>
                    </a:p>
                  </a:txBody>
                  <a:tcPr marT="9525" marB="91425" marR="9525" marL="9525" anchor="ctr">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solidFill>
                      <a:srgbClr val="D4DBFF"/>
                    </a:solidFill>
                  </a:tcPr>
                </a:tc>
              </a:tr>
              <a:tr h="464100">
                <a:tc>
                  <a:txBody>
                    <a:bodyPr/>
                    <a:lstStyle/>
                    <a:p>
                      <a:pPr indent="0" lvl="0" marL="0" rtl="0" algn="ctr">
                        <a:lnSpc>
                          <a:spcPct val="115000"/>
                        </a:lnSpc>
                        <a:spcBef>
                          <a:spcPts val="0"/>
                        </a:spcBef>
                        <a:spcAft>
                          <a:spcPts val="0"/>
                        </a:spcAft>
                        <a:buNone/>
                      </a:pPr>
                      <a:r>
                        <a:rPr lang="en">
                          <a:latin typeface="Crete Round"/>
                          <a:ea typeface="Crete Round"/>
                          <a:cs typeface="Crete Round"/>
                          <a:sym typeface="Crete Round"/>
                        </a:rPr>
                        <a:t>Beauty Tools</a:t>
                      </a:r>
                      <a:endParaRPr>
                        <a:latin typeface="Crete Round"/>
                        <a:ea typeface="Crete Round"/>
                        <a:cs typeface="Crete Round"/>
                        <a:sym typeface="Crete Round"/>
                      </a:endParaRPr>
                    </a:p>
                  </a:txBody>
                  <a:tcPr marT="9525" marB="91425" marR="9525" marL="9525" anchor="ctr">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a:latin typeface="Crete Round"/>
                          <a:ea typeface="Crete Round"/>
                          <a:cs typeface="Crete Round"/>
                          <a:sym typeface="Crete Round"/>
                        </a:rPr>
                        <a:t>98%</a:t>
                      </a:r>
                      <a:endParaRPr>
                        <a:latin typeface="Crete Round"/>
                        <a:ea typeface="Crete Round"/>
                        <a:cs typeface="Crete Round"/>
                        <a:sym typeface="Crete Round"/>
                      </a:endParaRPr>
                    </a:p>
                  </a:txBody>
                  <a:tcPr marT="9525" marB="91425" marR="9525" marL="9525" anchor="ctr">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r>
              <a:tr h="464100">
                <a:tc>
                  <a:txBody>
                    <a:bodyPr/>
                    <a:lstStyle/>
                    <a:p>
                      <a:pPr indent="0" lvl="0" marL="0" rtl="0" algn="ctr">
                        <a:lnSpc>
                          <a:spcPct val="115000"/>
                        </a:lnSpc>
                        <a:spcBef>
                          <a:spcPts val="0"/>
                        </a:spcBef>
                        <a:spcAft>
                          <a:spcPts val="0"/>
                        </a:spcAft>
                        <a:buNone/>
                      </a:pPr>
                      <a:r>
                        <a:rPr lang="en">
                          <a:latin typeface="Crete Round"/>
                          <a:ea typeface="Crete Round"/>
                          <a:cs typeface="Crete Round"/>
                          <a:sym typeface="Crete Round"/>
                        </a:rPr>
                        <a:t>Body Care</a:t>
                      </a:r>
                      <a:endParaRPr>
                        <a:latin typeface="Crete Round"/>
                        <a:ea typeface="Crete Round"/>
                        <a:cs typeface="Crete Round"/>
                        <a:sym typeface="Crete Round"/>
                      </a:endParaRPr>
                    </a:p>
                  </a:txBody>
                  <a:tcPr marT="9525" marB="91425" marR="9525" marL="9525" anchor="ctr">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a:latin typeface="Crete Round"/>
                          <a:ea typeface="Crete Round"/>
                          <a:cs typeface="Crete Round"/>
                          <a:sym typeface="Crete Round"/>
                        </a:rPr>
                        <a:t>100%</a:t>
                      </a:r>
                      <a:endParaRPr>
                        <a:latin typeface="Crete Round"/>
                        <a:ea typeface="Crete Round"/>
                        <a:cs typeface="Crete Round"/>
                        <a:sym typeface="Crete Round"/>
                      </a:endParaRPr>
                    </a:p>
                  </a:txBody>
                  <a:tcPr marT="9525" marB="91425" marR="9525" marL="9525" anchor="ctr">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r>
              <a:tr h="464100">
                <a:tc>
                  <a:txBody>
                    <a:bodyPr/>
                    <a:lstStyle/>
                    <a:p>
                      <a:pPr indent="0" lvl="0" marL="0" rtl="0" algn="ctr">
                        <a:lnSpc>
                          <a:spcPct val="115000"/>
                        </a:lnSpc>
                        <a:spcBef>
                          <a:spcPts val="0"/>
                        </a:spcBef>
                        <a:spcAft>
                          <a:spcPts val="0"/>
                        </a:spcAft>
                        <a:buNone/>
                      </a:pPr>
                      <a:r>
                        <a:rPr lang="en">
                          <a:latin typeface="Crete Round"/>
                          <a:ea typeface="Crete Round"/>
                          <a:cs typeface="Crete Round"/>
                          <a:sym typeface="Crete Round"/>
                        </a:rPr>
                        <a:t>Hair Care</a:t>
                      </a:r>
                      <a:endParaRPr>
                        <a:latin typeface="Crete Round"/>
                        <a:ea typeface="Crete Round"/>
                        <a:cs typeface="Crete Round"/>
                        <a:sym typeface="Crete Round"/>
                      </a:endParaRPr>
                    </a:p>
                  </a:txBody>
                  <a:tcPr marT="9525" marB="91425" marR="9525" marL="9525" anchor="ctr">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a:latin typeface="Crete Round"/>
                          <a:ea typeface="Crete Round"/>
                          <a:cs typeface="Crete Round"/>
                          <a:sym typeface="Crete Round"/>
                        </a:rPr>
                        <a:t>64%</a:t>
                      </a:r>
                      <a:endParaRPr>
                        <a:latin typeface="Crete Round"/>
                        <a:ea typeface="Crete Round"/>
                        <a:cs typeface="Crete Round"/>
                        <a:sym typeface="Crete Round"/>
                      </a:endParaRPr>
                    </a:p>
                  </a:txBody>
                  <a:tcPr marT="9525" marB="91425" marR="9525" marL="9525" anchor="ctr">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r>
              <a:tr h="464100">
                <a:tc>
                  <a:txBody>
                    <a:bodyPr/>
                    <a:lstStyle/>
                    <a:p>
                      <a:pPr indent="0" lvl="0" marL="0" rtl="0" algn="ctr">
                        <a:lnSpc>
                          <a:spcPct val="115000"/>
                        </a:lnSpc>
                        <a:spcBef>
                          <a:spcPts val="0"/>
                        </a:spcBef>
                        <a:spcAft>
                          <a:spcPts val="0"/>
                        </a:spcAft>
                        <a:buNone/>
                      </a:pPr>
                      <a:r>
                        <a:rPr lang="en">
                          <a:latin typeface="Crete Round"/>
                          <a:ea typeface="Crete Round"/>
                          <a:cs typeface="Crete Round"/>
                          <a:sym typeface="Crete Round"/>
                        </a:rPr>
                        <a:t>Makeup</a:t>
                      </a:r>
                      <a:endParaRPr>
                        <a:latin typeface="Crete Round"/>
                        <a:ea typeface="Crete Round"/>
                        <a:cs typeface="Crete Round"/>
                        <a:sym typeface="Crete Round"/>
                      </a:endParaRPr>
                    </a:p>
                  </a:txBody>
                  <a:tcPr marT="9525" marB="91425" marR="9525" marL="9525" anchor="ctr">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a:latin typeface="Crete Round"/>
                          <a:ea typeface="Crete Round"/>
                          <a:cs typeface="Crete Round"/>
                          <a:sym typeface="Crete Round"/>
                        </a:rPr>
                        <a:t>80%</a:t>
                      </a:r>
                      <a:endParaRPr>
                        <a:latin typeface="Crete Round"/>
                        <a:ea typeface="Crete Round"/>
                        <a:cs typeface="Crete Round"/>
                        <a:sym typeface="Crete Round"/>
                      </a:endParaRPr>
                    </a:p>
                  </a:txBody>
                  <a:tcPr marT="9525" marB="91425" marR="9525" marL="9525" anchor="ctr">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r>
              <a:tr h="464100">
                <a:tc>
                  <a:txBody>
                    <a:bodyPr/>
                    <a:lstStyle/>
                    <a:p>
                      <a:pPr indent="0" lvl="0" marL="0" rtl="0" algn="ctr">
                        <a:lnSpc>
                          <a:spcPct val="115000"/>
                        </a:lnSpc>
                        <a:spcBef>
                          <a:spcPts val="0"/>
                        </a:spcBef>
                        <a:spcAft>
                          <a:spcPts val="0"/>
                        </a:spcAft>
                        <a:buNone/>
                      </a:pPr>
                      <a:r>
                        <a:rPr lang="en">
                          <a:latin typeface="Crete Round"/>
                          <a:ea typeface="Crete Round"/>
                          <a:cs typeface="Crete Round"/>
                          <a:sym typeface="Crete Round"/>
                        </a:rPr>
                        <a:t>Nail Care</a:t>
                      </a:r>
                      <a:endParaRPr>
                        <a:latin typeface="Crete Round"/>
                        <a:ea typeface="Crete Round"/>
                        <a:cs typeface="Crete Round"/>
                        <a:sym typeface="Crete Round"/>
                      </a:endParaRPr>
                    </a:p>
                  </a:txBody>
                  <a:tcPr marT="9525" marB="91425" marR="9525" marL="9525" anchor="ctr">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a:latin typeface="Crete Round"/>
                          <a:ea typeface="Crete Round"/>
                          <a:cs typeface="Crete Round"/>
                          <a:sym typeface="Crete Round"/>
                        </a:rPr>
                        <a:t>100%</a:t>
                      </a:r>
                      <a:endParaRPr>
                        <a:latin typeface="Crete Round"/>
                        <a:ea typeface="Crete Round"/>
                        <a:cs typeface="Crete Round"/>
                        <a:sym typeface="Crete Round"/>
                      </a:endParaRPr>
                    </a:p>
                  </a:txBody>
                  <a:tcPr marT="9525" marB="91425" marR="9525" marL="9525" anchor="ctr">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r>
              <a:tr h="464100">
                <a:tc>
                  <a:txBody>
                    <a:bodyPr/>
                    <a:lstStyle/>
                    <a:p>
                      <a:pPr indent="0" lvl="0" marL="0" rtl="0" algn="ctr">
                        <a:lnSpc>
                          <a:spcPct val="115000"/>
                        </a:lnSpc>
                        <a:spcBef>
                          <a:spcPts val="0"/>
                        </a:spcBef>
                        <a:spcAft>
                          <a:spcPts val="0"/>
                        </a:spcAft>
                        <a:buNone/>
                      </a:pPr>
                      <a:r>
                        <a:rPr lang="en">
                          <a:latin typeface="Crete Round"/>
                          <a:ea typeface="Crete Round"/>
                          <a:cs typeface="Crete Round"/>
                          <a:sym typeface="Crete Round"/>
                        </a:rPr>
                        <a:t>Skin Care</a:t>
                      </a:r>
                      <a:endParaRPr>
                        <a:latin typeface="Crete Round"/>
                        <a:ea typeface="Crete Round"/>
                        <a:cs typeface="Crete Round"/>
                        <a:sym typeface="Crete Round"/>
                      </a:endParaRPr>
                    </a:p>
                  </a:txBody>
                  <a:tcPr marT="9525" marB="91425" marR="9525" marL="9525" anchor="ctr">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a:latin typeface="Crete Round"/>
                          <a:ea typeface="Crete Round"/>
                          <a:cs typeface="Crete Round"/>
                          <a:sym typeface="Crete Round"/>
                        </a:rPr>
                        <a:t>60%</a:t>
                      </a:r>
                      <a:endParaRPr>
                        <a:latin typeface="Crete Round"/>
                        <a:ea typeface="Crete Round"/>
                        <a:cs typeface="Crete Round"/>
                        <a:sym typeface="Crete Round"/>
                      </a:endParaRPr>
                    </a:p>
                  </a:txBody>
                  <a:tcPr marT="9525" marB="91425" marR="9525" marL="9525" anchor="ctr">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r>
            </a:tbl>
          </a:graphicData>
        </a:graphic>
      </p:graphicFrame>
      <p:sp>
        <p:nvSpPr>
          <p:cNvPr id="357" name="Google Shape;357;g350916c8b99_0_0"/>
          <p:cNvSpPr txBox="1"/>
          <p:nvPr/>
        </p:nvSpPr>
        <p:spPr>
          <a:xfrm>
            <a:off x="610875" y="944250"/>
            <a:ext cx="6662100" cy="572700"/>
          </a:xfrm>
          <a:prstGeom prst="rect">
            <a:avLst/>
          </a:prstGeom>
          <a:noFill/>
          <a:ln>
            <a:noFill/>
          </a:ln>
        </p:spPr>
        <p:txBody>
          <a:bodyPr anchorCtr="0" anchor="t" bIns="91425" lIns="91425" spcFirstLastPara="1" rIns="91425" wrap="square" tIns="91425">
            <a:noAutofit/>
          </a:bodyPr>
          <a:lstStyle/>
          <a:p>
            <a:pPr indent="-323850" lvl="0" marL="457200" rtl="0" algn="l">
              <a:spcBef>
                <a:spcPts val="0"/>
              </a:spcBef>
              <a:spcAft>
                <a:spcPts val="0"/>
              </a:spcAft>
              <a:buClr>
                <a:schemeClr val="dk1"/>
              </a:buClr>
              <a:buSzPts val="1500"/>
              <a:buChar char="●"/>
            </a:pPr>
            <a:r>
              <a:rPr lang="en" sz="1500">
                <a:solidFill>
                  <a:schemeClr val="dk1"/>
                </a:solidFill>
              </a:rPr>
              <a:t>Based on randomised sample of 50 items per main </a:t>
            </a:r>
            <a:r>
              <a:rPr lang="en" sz="1500">
                <a:solidFill>
                  <a:schemeClr val="dk1"/>
                </a:solidFill>
              </a:rPr>
              <a:t>category</a:t>
            </a:r>
            <a:endParaRPr sz="1500">
              <a:solidFill>
                <a:schemeClr val="dk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g34f804713e0_3_822"/>
          <p:cNvSpPr txBox="1"/>
          <p:nvPr>
            <p:ph type="ctrTitle"/>
          </p:nvPr>
        </p:nvSpPr>
        <p:spPr>
          <a:xfrm>
            <a:off x="692225" y="984500"/>
            <a:ext cx="5227500" cy="2578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Analysis </a:t>
            </a:r>
            <a:endParaRPr/>
          </a:p>
        </p:txBody>
      </p:sp>
      <p:sp>
        <p:nvSpPr>
          <p:cNvPr id="363" name="Google Shape;363;g34f804713e0_3_822"/>
          <p:cNvSpPr txBox="1"/>
          <p:nvPr>
            <p:ph idx="1" type="subTitle"/>
          </p:nvPr>
        </p:nvSpPr>
        <p:spPr>
          <a:xfrm>
            <a:off x="824100" y="3624150"/>
            <a:ext cx="4023300" cy="36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g34feb18b39c_0_4"/>
          <p:cNvSpPr txBox="1"/>
          <p:nvPr>
            <p:ph type="title"/>
          </p:nvPr>
        </p:nvSpPr>
        <p:spPr>
          <a:xfrm>
            <a:off x="422800" y="235700"/>
            <a:ext cx="842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700"/>
              <a:t>Customer Loyalty Overview Across Major Retailers</a:t>
            </a:r>
            <a:endParaRPr sz="2700"/>
          </a:p>
          <a:p>
            <a:pPr indent="0" lvl="0" marL="0" rtl="0" algn="l">
              <a:spcBef>
                <a:spcPts val="0"/>
              </a:spcBef>
              <a:spcAft>
                <a:spcPts val="0"/>
              </a:spcAft>
              <a:buNone/>
            </a:pPr>
            <a:r>
              <a:t/>
            </a:r>
            <a:endParaRPr sz="3200"/>
          </a:p>
        </p:txBody>
      </p:sp>
      <p:sp>
        <p:nvSpPr>
          <p:cNvPr id="369" name="Google Shape;369;g34feb18b39c_0_4"/>
          <p:cNvSpPr txBox="1"/>
          <p:nvPr/>
        </p:nvSpPr>
        <p:spPr>
          <a:xfrm>
            <a:off x="5333151" y="871038"/>
            <a:ext cx="3145800" cy="1185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t>Graph 1:</a:t>
            </a:r>
            <a:endParaRPr sz="1300"/>
          </a:p>
          <a:p>
            <a:pPr indent="0" lvl="0" marL="0" rtl="0" algn="l">
              <a:spcBef>
                <a:spcPts val="0"/>
              </a:spcBef>
              <a:spcAft>
                <a:spcPts val="0"/>
              </a:spcAft>
              <a:buNone/>
            </a:pPr>
            <a:r>
              <a:t/>
            </a:r>
            <a:endParaRPr sz="1300"/>
          </a:p>
          <a:p>
            <a:pPr indent="0" lvl="0" marL="0" rtl="0" algn="l">
              <a:spcBef>
                <a:spcPts val="0"/>
              </a:spcBef>
              <a:spcAft>
                <a:spcPts val="0"/>
              </a:spcAft>
              <a:buNone/>
            </a:pPr>
            <a:r>
              <a:rPr lang="en" sz="1300"/>
              <a:t>shows that </a:t>
            </a:r>
            <a:r>
              <a:rPr b="1" lang="en" sz="1300"/>
              <a:t>Amazon</a:t>
            </a:r>
            <a:r>
              <a:rPr lang="en" sz="1300"/>
              <a:t> has the largest loyal customer base, followed by </a:t>
            </a:r>
            <a:r>
              <a:rPr b="1" lang="en" sz="1300"/>
              <a:t>Walmart</a:t>
            </a:r>
            <a:r>
              <a:rPr lang="en" sz="1300"/>
              <a:t> and </a:t>
            </a:r>
            <a:r>
              <a:rPr b="1" lang="en" sz="1300"/>
              <a:t>Target</a:t>
            </a:r>
            <a:r>
              <a:rPr lang="en" sz="1300"/>
              <a:t>.</a:t>
            </a:r>
            <a:endParaRPr sz="1200">
              <a:solidFill>
                <a:schemeClr val="dk1"/>
              </a:solidFill>
            </a:endParaRPr>
          </a:p>
        </p:txBody>
      </p:sp>
      <p:sp>
        <p:nvSpPr>
          <p:cNvPr id="370" name="Google Shape;370;g34feb18b39c_0_4"/>
          <p:cNvSpPr txBox="1"/>
          <p:nvPr/>
        </p:nvSpPr>
        <p:spPr>
          <a:xfrm>
            <a:off x="5333150" y="2119000"/>
            <a:ext cx="2955900" cy="1185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t>Graph 2</a:t>
            </a:r>
            <a:r>
              <a:rPr lang="en" sz="1300"/>
              <a:t>:</a:t>
            </a:r>
            <a:endParaRPr sz="1300"/>
          </a:p>
          <a:p>
            <a:pPr indent="0" lvl="0" marL="0" rtl="0" algn="l">
              <a:spcBef>
                <a:spcPts val="0"/>
              </a:spcBef>
              <a:spcAft>
                <a:spcPts val="0"/>
              </a:spcAft>
              <a:buNone/>
            </a:pPr>
            <a:r>
              <a:t/>
            </a:r>
            <a:endParaRPr sz="1300"/>
          </a:p>
          <a:p>
            <a:pPr indent="0" lvl="0" marL="0" rtl="0" algn="l">
              <a:spcBef>
                <a:spcPts val="0"/>
              </a:spcBef>
              <a:spcAft>
                <a:spcPts val="0"/>
              </a:spcAft>
              <a:buNone/>
            </a:pPr>
            <a:r>
              <a:rPr lang="en" sz="1300"/>
              <a:t>reveals that </a:t>
            </a:r>
            <a:r>
              <a:rPr b="1" lang="en" sz="1300"/>
              <a:t>most customers shop at only 1 or 2 stores</a:t>
            </a:r>
            <a:r>
              <a:rPr lang="en" sz="1300"/>
              <a:t>, suggesting a high degree of brand/store loyalty.</a:t>
            </a:r>
            <a:endParaRPr sz="1200">
              <a:solidFill>
                <a:schemeClr val="dk1"/>
              </a:solidFill>
            </a:endParaRPr>
          </a:p>
        </p:txBody>
      </p:sp>
      <p:pic>
        <p:nvPicPr>
          <p:cNvPr id="371" name="Google Shape;371;g34feb18b39c_0_4"/>
          <p:cNvPicPr preferRelativeResize="0"/>
          <p:nvPr/>
        </p:nvPicPr>
        <p:blipFill>
          <a:blip r:embed="rId3">
            <a:alphaModFix/>
          </a:blip>
          <a:stretch>
            <a:fillRect/>
          </a:stretch>
        </p:blipFill>
        <p:spPr>
          <a:xfrm>
            <a:off x="565772" y="871050"/>
            <a:ext cx="3912527" cy="2052425"/>
          </a:xfrm>
          <a:prstGeom prst="rect">
            <a:avLst/>
          </a:prstGeom>
          <a:noFill/>
          <a:ln>
            <a:noFill/>
          </a:ln>
        </p:spPr>
      </p:pic>
      <p:pic>
        <p:nvPicPr>
          <p:cNvPr id="372" name="Google Shape;372;g34feb18b39c_0_4"/>
          <p:cNvPicPr preferRelativeResize="0"/>
          <p:nvPr/>
        </p:nvPicPr>
        <p:blipFill>
          <a:blip r:embed="rId4">
            <a:alphaModFix/>
          </a:blip>
          <a:stretch>
            <a:fillRect/>
          </a:stretch>
        </p:blipFill>
        <p:spPr>
          <a:xfrm>
            <a:off x="523388" y="3022975"/>
            <a:ext cx="3997301" cy="1950300"/>
          </a:xfrm>
          <a:prstGeom prst="rect">
            <a:avLst/>
          </a:prstGeom>
          <a:noFill/>
          <a:ln>
            <a:noFill/>
          </a:ln>
        </p:spPr>
      </p:pic>
      <p:sp>
        <p:nvSpPr>
          <p:cNvPr id="373" name="Google Shape;373;g34feb18b39c_0_4"/>
          <p:cNvSpPr txBox="1"/>
          <p:nvPr/>
        </p:nvSpPr>
        <p:spPr>
          <a:xfrm>
            <a:off x="5333150" y="3503025"/>
            <a:ext cx="2955900" cy="78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t>This indicates that many users </a:t>
            </a:r>
            <a:r>
              <a:rPr b="1" lang="en" sz="1300"/>
              <a:t>consistently return to their favorite store</a:t>
            </a:r>
            <a:r>
              <a:rPr lang="en" sz="1300"/>
              <a:t>, instead of shopping around.</a:t>
            </a:r>
            <a:endParaRPr sz="1200">
              <a:solidFill>
                <a:schemeClr val="dk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pic>
        <p:nvPicPr>
          <p:cNvPr id="378" name="Google Shape;378;g34f804713e0_2_8"/>
          <p:cNvPicPr preferRelativeResize="0"/>
          <p:nvPr/>
        </p:nvPicPr>
        <p:blipFill rotWithShape="1">
          <a:blip r:embed="rId3">
            <a:alphaModFix/>
          </a:blip>
          <a:srcRect b="0" l="1594" r="0" t="3166"/>
          <a:stretch/>
        </p:blipFill>
        <p:spPr>
          <a:xfrm>
            <a:off x="3707650" y="1209600"/>
            <a:ext cx="5329324" cy="3164150"/>
          </a:xfrm>
          <a:prstGeom prst="rect">
            <a:avLst/>
          </a:prstGeom>
          <a:noFill/>
          <a:ln>
            <a:noFill/>
          </a:ln>
        </p:spPr>
      </p:pic>
      <p:sp>
        <p:nvSpPr>
          <p:cNvPr id="379" name="Google Shape;379;g34f804713e0_2_8"/>
          <p:cNvSpPr txBox="1"/>
          <p:nvPr/>
        </p:nvSpPr>
        <p:spPr>
          <a:xfrm>
            <a:off x="463200" y="254850"/>
            <a:ext cx="5949300" cy="46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chemeClr val="dk1"/>
                </a:solidFill>
                <a:latin typeface="Crete Round"/>
                <a:ea typeface="Crete Round"/>
                <a:cs typeface="Crete Round"/>
                <a:sym typeface="Crete Round"/>
              </a:rPr>
              <a:t>How Strong Is Customer Loyalty?</a:t>
            </a:r>
            <a:endParaRPr sz="3000">
              <a:solidFill>
                <a:schemeClr val="dk1"/>
              </a:solidFill>
              <a:latin typeface="Crete Round"/>
              <a:ea typeface="Crete Round"/>
              <a:cs typeface="Crete Round"/>
              <a:sym typeface="Crete Round"/>
            </a:endParaRPr>
          </a:p>
        </p:txBody>
      </p:sp>
      <p:sp>
        <p:nvSpPr>
          <p:cNvPr id="380" name="Google Shape;380;g34f804713e0_2_8"/>
          <p:cNvSpPr txBox="1"/>
          <p:nvPr/>
        </p:nvSpPr>
        <p:spPr>
          <a:xfrm>
            <a:off x="277013" y="1036975"/>
            <a:ext cx="2592000" cy="35094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Clr>
                <a:schemeClr val="dk1"/>
              </a:buClr>
              <a:buSzPts val="1200"/>
              <a:buFont typeface="Calibri"/>
              <a:buChar char="●"/>
            </a:pPr>
            <a:r>
              <a:rPr lang="en" sz="1200"/>
              <a:t>shows how frequently loyal customers shop at each store.</a:t>
            </a:r>
            <a:br>
              <a:rPr lang="en" sz="1200"/>
            </a:br>
            <a:endParaRPr sz="1200"/>
          </a:p>
          <a:p>
            <a:pPr indent="-304800" lvl="0" marL="457200" rtl="0" algn="l">
              <a:spcBef>
                <a:spcPts val="0"/>
              </a:spcBef>
              <a:spcAft>
                <a:spcPts val="0"/>
              </a:spcAft>
              <a:buClr>
                <a:schemeClr val="dk1"/>
              </a:buClr>
              <a:buSzPts val="1200"/>
              <a:buFont typeface="Calibri"/>
              <a:buChar char="●"/>
            </a:pPr>
            <a:r>
              <a:rPr b="1" lang="en" sz="1200"/>
              <a:t>Amazon</a:t>
            </a:r>
            <a:r>
              <a:rPr lang="en" sz="1200"/>
              <a:t> has the </a:t>
            </a:r>
            <a:r>
              <a:rPr b="1" lang="en" sz="1200"/>
              <a:t>highest median purchase frequency</a:t>
            </a:r>
            <a:r>
              <a:rPr lang="en" sz="1200"/>
              <a:t>, indicating strong recurring buying behavior.</a:t>
            </a:r>
            <a:br>
              <a:rPr lang="en" sz="1200"/>
            </a:br>
            <a:endParaRPr sz="1200"/>
          </a:p>
          <a:p>
            <a:pPr indent="-304800" lvl="0" marL="457200" rtl="0" algn="l">
              <a:spcBef>
                <a:spcPts val="0"/>
              </a:spcBef>
              <a:spcAft>
                <a:spcPts val="0"/>
              </a:spcAft>
              <a:buClr>
                <a:schemeClr val="dk1"/>
              </a:buClr>
              <a:buSzPts val="1200"/>
              <a:buFont typeface="Calibri"/>
              <a:buChar char="●"/>
            </a:pPr>
            <a:r>
              <a:rPr b="1" lang="en" sz="1200"/>
              <a:t>Target and Walmart</a:t>
            </a:r>
            <a:r>
              <a:rPr lang="en" sz="1200"/>
              <a:t> also show loyal users, but with more variability.</a:t>
            </a:r>
            <a:br>
              <a:rPr lang="en" sz="1200"/>
            </a:br>
            <a:endParaRPr sz="1200"/>
          </a:p>
          <a:p>
            <a:pPr indent="-304800" lvl="0" marL="457200" rtl="0" algn="l">
              <a:spcBef>
                <a:spcPts val="0"/>
              </a:spcBef>
              <a:spcAft>
                <a:spcPts val="0"/>
              </a:spcAft>
              <a:buClr>
                <a:schemeClr val="dk1"/>
              </a:buClr>
              <a:buSzPts val="1200"/>
              <a:buFont typeface="Calibri"/>
              <a:buChar char="●"/>
            </a:pPr>
            <a:r>
              <a:rPr lang="en" sz="1200"/>
              <a:t>This helps us conclude that </a:t>
            </a:r>
            <a:r>
              <a:rPr b="1" lang="en" sz="1200"/>
              <a:t>Amazon not only has more loyal customers, but they also buy more often</a:t>
            </a:r>
            <a:r>
              <a:rPr lang="en" sz="1200"/>
              <a:t>.</a:t>
            </a:r>
            <a:endParaRPr sz="1200"/>
          </a:p>
          <a:p>
            <a:pPr indent="0" lvl="0" marL="0" rtl="0" algn="l">
              <a:spcBef>
                <a:spcPts val="0"/>
              </a:spcBef>
              <a:spcAft>
                <a:spcPts val="0"/>
              </a:spcAft>
              <a:buNone/>
            </a:pPr>
            <a:r>
              <a:t/>
            </a:r>
            <a:endParaRPr b="1" sz="1200">
              <a:solidFill>
                <a:schemeClr val="dk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g34f804713e0_3_8"/>
          <p:cNvSpPr txBox="1"/>
          <p:nvPr>
            <p:ph type="title"/>
          </p:nvPr>
        </p:nvSpPr>
        <p:spPr>
          <a:xfrm>
            <a:off x="311700" y="2735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Proportion of Search terms</a:t>
            </a:r>
            <a:endParaRPr/>
          </a:p>
        </p:txBody>
      </p:sp>
      <p:sp>
        <p:nvSpPr>
          <p:cNvPr id="386" name="Google Shape;386;g34f804713e0_3_8"/>
          <p:cNvSpPr txBox="1"/>
          <p:nvPr/>
        </p:nvSpPr>
        <p:spPr>
          <a:xfrm>
            <a:off x="521075" y="846275"/>
            <a:ext cx="6662100" cy="572700"/>
          </a:xfrm>
          <a:prstGeom prst="rect">
            <a:avLst/>
          </a:prstGeom>
          <a:noFill/>
          <a:ln>
            <a:noFill/>
          </a:ln>
        </p:spPr>
        <p:txBody>
          <a:bodyPr anchorCtr="0" anchor="t" bIns="91425" lIns="91425" spcFirstLastPara="1" rIns="91425" wrap="square" tIns="91425">
            <a:noAutofit/>
          </a:bodyPr>
          <a:lstStyle/>
          <a:p>
            <a:pPr indent="-323850" lvl="0" marL="457200" rtl="0" algn="l">
              <a:spcBef>
                <a:spcPts val="0"/>
              </a:spcBef>
              <a:spcAft>
                <a:spcPts val="0"/>
              </a:spcAft>
              <a:buClr>
                <a:schemeClr val="dk1"/>
              </a:buClr>
              <a:buSzPts val="1500"/>
              <a:buChar char="●"/>
            </a:pPr>
            <a:r>
              <a:rPr lang="en" sz="1500">
                <a:solidFill>
                  <a:schemeClr val="dk1"/>
                </a:solidFill>
              </a:rPr>
              <a:t>Only 5% of search terms contain beauty brands</a:t>
            </a:r>
            <a:endParaRPr sz="1500">
              <a:solidFill>
                <a:schemeClr val="dk1"/>
              </a:solidFill>
            </a:endParaRPr>
          </a:p>
          <a:p>
            <a:pPr indent="-323850" lvl="0" marL="457200" rtl="0" algn="l">
              <a:spcBef>
                <a:spcPts val="0"/>
              </a:spcBef>
              <a:spcAft>
                <a:spcPts val="0"/>
              </a:spcAft>
              <a:buClr>
                <a:schemeClr val="dk1"/>
              </a:buClr>
              <a:buSzPts val="1500"/>
              <a:buChar char="●"/>
            </a:pPr>
            <a:r>
              <a:rPr lang="en" sz="1500">
                <a:solidFill>
                  <a:schemeClr val="dk1"/>
                </a:solidFill>
              </a:rPr>
              <a:t>Mainly females search specific beauty brands</a:t>
            </a:r>
            <a:endParaRPr sz="1500">
              <a:solidFill>
                <a:schemeClr val="dk1"/>
              </a:solidFill>
            </a:endParaRPr>
          </a:p>
        </p:txBody>
      </p:sp>
      <p:pic>
        <p:nvPicPr>
          <p:cNvPr id="387" name="Google Shape;387;g34f804713e0_3_8"/>
          <p:cNvPicPr preferRelativeResize="0"/>
          <p:nvPr/>
        </p:nvPicPr>
        <p:blipFill rotWithShape="1">
          <a:blip r:embed="rId3">
            <a:alphaModFix/>
          </a:blip>
          <a:srcRect b="0" l="4958" r="27573" t="0"/>
          <a:stretch/>
        </p:blipFill>
        <p:spPr>
          <a:xfrm>
            <a:off x="1043600" y="1722825"/>
            <a:ext cx="3126901" cy="3105049"/>
          </a:xfrm>
          <a:prstGeom prst="rect">
            <a:avLst/>
          </a:prstGeom>
          <a:noFill/>
          <a:ln>
            <a:noFill/>
          </a:ln>
        </p:spPr>
      </p:pic>
      <p:pic>
        <p:nvPicPr>
          <p:cNvPr id="388" name="Google Shape;388;g34f804713e0_3_8"/>
          <p:cNvPicPr preferRelativeResize="0"/>
          <p:nvPr/>
        </p:nvPicPr>
        <p:blipFill>
          <a:blip r:embed="rId4">
            <a:alphaModFix/>
          </a:blip>
          <a:stretch>
            <a:fillRect/>
          </a:stretch>
        </p:blipFill>
        <p:spPr>
          <a:xfrm>
            <a:off x="4710925" y="1722825"/>
            <a:ext cx="3982599" cy="3066424"/>
          </a:xfrm>
          <a:prstGeom prst="rect">
            <a:avLst/>
          </a:prstGeom>
          <a:noFill/>
          <a:ln>
            <a:noFill/>
          </a:ln>
        </p:spPr>
      </p:pic>
      <p:pic>
        <p:nvPicPr>
          <p:cNvPr id="389" name="Google Shape;389;g34f804713e0_3_8"/>
          <p:cNvPicPr preferRelativeResize="0"/>
          <p:nvPr/>
        </p:nvPicPr>
        <p:blipFill>
          <a:blip r:embed="rId5">
            <a:alphaModFix/>
          </a:blip>
          <a:stretch>
            <a:fillRect/>
          </a:stretch>
        </p:blipFill>
        <p:spPr>
          <a:xfrm>
            <a:off x="261425" y="4302525"/>
            <a:ext cx="1041163" cy="5253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nline Marketplace Business Plan">
  <a:themeElements>
    <a:clrScheme name="Simple Light">
      <a:dk1>
        <a:srgbClr val="2F3352"/>
      </a:dk1>
      <a:lt1>
        <a:srgbClr val="F5F9FF"/>
      </a:lt1>
      <a:dk2>
        <a:srgbClr val="EB5C5C"/>
      </a:dk2>
      <a:lt2>
        <a:srgbClr val="363DCC"/>
      </a:lt2>
      <a:accent1>
        <a:srgbClr val="4E63D9"/>
      </a:accent1>
      <a:accent2>
        <a:srgbClr val="76B8F4"/>
      </a:accent2>
      <a:accent3>
        <a:srgbClr val="99BF18"/>
      </a:accent3>
      <a:accent4>
        <a:srgbClr val="F3E400"/>
      </a:accent4>
      <a:accent5>
        <a:srgbClr val="FFFFFF"/>
      </a:accent5>
      <a:accent6>
        <a:srgbClr val="FFFFFF"/>
      </a:accent6>
      <a:hlink>
        <a:srgbClr val="2F335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